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87865D-6954-496A-8DED-CD86D4F8A4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EB5301-E014-4226-AA6A-B262460CB8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80411A-567B-4F8B-AEAD-B05B14D1C4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F8A4B9-FB52-4962-951D-A9FF386084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5C9A5C-996F-4671-9E8A-2217175999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C13BE7-606A-4254-8EF9-F2E68F13EB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12059EF-0A7C-46E2-B0BC-2F946E52ED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4E292B-2D5E-4E9E-928E-066ECE0B68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6A0036-88F9-4671-B9EC-DA018F7641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07804B-EB85-49BD-80C5-B7A950C699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F6D242-B9FC-429A-83F5-BC665C768F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7032024101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2023年客服专员试用期工作总结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2024-01-05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722425" y="2474265"/>
            <a:ext cx="1919630" cy="191963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416406" y="2921955"/>
            <a:ext cx="2531669" cy="859536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0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AutoShape 5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试用期工作概述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客户服务技能提升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工作中的挑战与解决方案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对公司及岗位的建议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未来工作计划与展望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试用期工作概述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1492" b="21492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客户咨询回复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及时解答客户的问题和疑虑，提供准确的产品信息和解决方案。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客户关系维护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通过有效的沟通和服务，提升客户满意度，建立良好的客户关系。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客户数据整理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收集、整理并分析客户反馈数据，为团队提供有价值的客户洞察。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工作内容概述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33964" b="33964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85248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89066" y="1938594"/>
            <a:ext cx="391119" cy="269367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467193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完成客户咨询回复率达到95%以上，确保客户问题得到及时解决。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3829" y="3650029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74314" y="3736142"/>
            <a:ext cx="416357" cy="269367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1306341" y="3264741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提高客户满意度评分至4.5分以上，提升客户忠诚度和口碑传播。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3829" y="544148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773583" y="5527602"/>
            <a:ext cx="441594" cy="269367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306341" y="5062289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完成客户数据整理和分析报告，为团队提供有效的数据支持。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工作目标完成情况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67054" y="172053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8776" y="1788932"/>
            <a:ext cx="438150" cy="30480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AutoShape 4"/>
          <p:cNvSpPr/>
          <p:nvPr/>
        </p:nvSpPr>
        <p:spPr>
          <a:xfrm>
            <a:off x="1804696" y="1549847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与团队成员保持良好的沟通，及时分享客户反馈和业务信息。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267054" y="332962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78301" y="3398024"/>
            <a:ext cx="419100" cy="30480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AutoShape 7"/>
          <p:cNvSpPr/>
          <p:nvPr/>
        </p:nvSpPr>
        <p:spPr>
          <a:xfrm>
            <a:off x="1804696" y="3158939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积极参与团队会议和讨论，提出建设性的意见和建议。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9218" b="9218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-472539" y="6281401"/>
            <a:ext cx="945078" cy="945078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694632" y="6059307"/>
            <a:ext cx="1389264" cy="1389264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916725" y="5837215"/>
            <a:ext cx="1833451" cy="1833451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-1138818" y="5615121"/>
            <a:ext cx="2277637" cy="2277637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-1360912" y="5393028"/>
            <a:ext cx="2721823" cy="2721823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-1583005" y="5170935"/>
            <a:ext cx="3166010" cy="3166010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-1805098" y="4948842"/>
            <a:ext cx="3610196" cy="3610196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-2027191" y="4726748"/>
            <a:ext cx="4054383" cy="4054383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-2249285" y="4504655"/>
            <a:ext cx="4498569" cy="4498569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-2471378" y="4282562"/>
            <a:ext cx="4942756" cy="4942756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-2693471" y="4060468"/>
            <a:ext cx="5386942" cy="5386942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1804696" y="4750369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与其他部门协同工作，确保客户问题和需求得到全面关注和处理。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262116" y="4828813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273363" y="4897210"/>
            <a:ext cx="419100" cy="30480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客户服务技能提升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850" b="17850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1" b="17921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099048" y="1666037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40100" y="3829263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客服专员应掌握清晰、简洁的语言表达，能够准确传达信息，避免产生歧义。同时，要学会倾听客户的需求和问题，给予积极的反馈和回应。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有效沟通是建立良好客户关系的关键，客服专员需要具备良好的沟通技巧。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客户沟通技巧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客服专员需要具备快速、准确地解决问题的能力，以满足客户的需求。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客服专员应了解产品或服务的知识，能够迅速定位问题并提供解决方案。在遇到复杂问题时，应主动寻求同事或上级的帮助，共同解决问题。</a:t>
            </a:r>
            <a:endParaRPr lang="en-US" sz="1100"/>
          </a:p>
          <a:p>
            <a:endParaRPr lang="en-US" sz="1500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148379" y="3456810"/>
            <a:ext cx="945078" cy="945078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0926285" y="3234717"/>
            <a:ext cx="1389264" cy="1389264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704193" y="3012624"/>
            <a:ext cx="1833451" cy="1833451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482100" y="2790531"/>
            <a:ext cx="2277637" cy="2277637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0260006" y="2568437"/>
            <a:ext cx="2721823" cy="2721823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37913" y="2346344"/>
            <a:ext cx="3166010" cy="3166010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815819" y="2124251"/>
            <a:ext cx="3610196" cy="3610196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593727" y="1902158"/>
            <a:ext cx="4054383" cy="4054383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371633" y="1680064"/>
            <a:ext cx="4498569" cy="4498569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149540" y="1457971"/>
            <a:ext cx="4942756" cy="4942756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927447" y="1235878"/>
            <a:ext cx="5386942" cy="5386942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解决问题能力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良好的客户关系有助于提高客户满意度和忠诚度，对企业的长期发展至关重要。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客服专员应保持热情、耐心的态度，及时解决客户的问题和需求。同时，要定期回访客户，了解客户的使用情况和反馈，及时反馈给相关部门并跟进处理结果。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5283" r="1528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客户关系维护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工作中的挑战与解决方案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https://d.book118.com/677032024101006051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2024-09-24T13:56:02.116</cp:lastPrinted>
  <dcterms:created xsi:type="dcterms:W3CDTF">2024-09-24T05:56:02Z</dcterms:created>
  <dcterms:modified xsi:type="dcterms:W3CDTF">2024-09-24T05:56:03Z</dcterms:modified>
</cp:coreProperties>
</file>