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0ED6A61-B619-4AF6-93C0-1155BD7FA4B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5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6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6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6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7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16ED6-40EA-4DFA-88B5-9C7544317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C439C-EB0B-4627-886D-9A0D262C2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8DFFA-F925-4277-B09B-17A261811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1E036D-1AB4-45E7-B68C-694D9FC24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818A13-4F9E-44F9-ADBA-B485CE612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1A164E-9CE4-4FAB-B53C-719E1C525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4D0A54-D8A2-4EB9-9976-2330CD55D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F2F7F7-AC78-412E-9733-A549DD0C0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24F1E1-2710-41DE-8BD0-05A69EC77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6E9E6-3C04-4278-A3F3-95C9DB3F9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D1DBE8-9934-44C7-8FF8-08AF6502D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C1771E7-6C67-49EA-9556-1A64D6DA0EF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E967E0A-F6B2-4A63-ADE3-B8D4B45F1F0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Relationship Id="rId8" Type="http://schemas.openxmlformats.org/officeDocument/2006/relationships/image" Target="../media/image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34004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7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7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人工智能技术促进教学培训业务创新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78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79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80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1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2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99"/>
          <p:cNvPicPr/>
          <p:nvPr/>
        </p:nvPicPr>
        <p:blipFill>
          <a:blip r:embed="rId3"/>
          <a:srcRect l="19237" t="-13998" b="0"/>
          <a:stretch>
            <a:fillRect/>
          </a:stretch>
        </p:blipFill>
        <p:spPr>
          <a:xfrm>
            <a:off x="0" y="234000"/>
            <a:ext cx="866880" cy="1988280"/>
          </a:xfrm>
          <a:prstGeom prst="rect">
            <a:avLst/>
          </a:prstGeom>
          <a:ln w="0">
            <a:noFill/>
          </a:ln>
        </p:spPr>
      </p:pic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人工智能技术在教学培训业务中的应用概述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人工智能技术在在线教育中的应用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人工智能技术在培训行业中的创新应用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人工智能技术在教育智能化管理中的应用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人工智能技术在个性化学习中的应用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86" name="图片 100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1634400"/>
            <a:ext cx="439920" cy="1176120"/>
          </a:xfrm>
          <a:prstGeom prst="rect">
            <a:avLst/>
          </a:prstGeom>
          <a:ln w="0">
            <a:noFill/>
          </a:ln>
        </p:spPr>
      </p:pic>
      <p:pic>
        <p:nvPicPr>
          <p:cNvPr id="87" name="图片 9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8" name="图片 98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9" name="图片 101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grpSp>
        <p:nvGrpSpPr>
          <p:cNvPr id="90" name="组合 109"/>
          <p:cNvGrpSpPr/>
          <p:nvPr/>
        </p:nvGrpSpPr>
        <p:grpSpPr>
          <a:xfrm>
            <a:off x="0" y="6624000"/>
            <a:ext cx="12191760" cy="0"/>
            <a:chOff x="0" y="6624000"/>
            <a:chExt cx="12191760" cy="0"/>
          </a:xfrm>
        </p:grpSpPr>
        <p:cxnSp>
          <p:nvCxnSpPr>
            <p:cNvPr id="91" name="直接连接符 103"/>
            <p:cNvCxnSpPr/>
            <p:nvPr/>
          </p:nvCxnSpPr>
          <p:spPr>
            <a:xfrm>
              <a:off x="0" y="6624000"/>
              <a:ext cx="12192120" cy="360"/>
            </a:xfrm>
            <a:prstGeom prst="straightConnector1">
              <a:avLst/>
            </a:prstGeom>
            <a:ln w="38100">
              <a:solidFill>
                <a:srgbClr val="4874CB"/>
              </a:solidFill>
            </a:ln>
          </p:spPr>
        </p:cxnSp>
        <p:cxnSp>
          <p:nvCxnSpPr>
            <p:cNvPr id="92" name="直接连接符 106"/>
            <p:cNvCxnSpPr/>
            <p:nvPr/>
          </p:nvCxnSpPr>
          <p:spPr>
            <a:xfrm>
              <a:off x="9756000" y="6624000"/>
              <a:ext cx="2139480" cy="360"/>
            </a:xfrm>
            <a:prstGeom prst="straightConnector1">
              <a:avLst/>
            </a:prstGeom>
            <a:ln w="76200">
              <a:solidFill>
                <a:srgbClr val="4874CB"/>
              </a:solidFill>
            </a:ln>
          </p:spPr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3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94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95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96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97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98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9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人工智能技术在教学培训业务中的应用概述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人工智能技术概述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人工智能是模拟人类智能思维过程的机器系统，其应用范围十分广泛。在教育行业中，人工智能技术可以通过自然语言处理、机器学习等方式实现自动化教学和辅助教育。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0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07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08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09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10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11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1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1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人工智能技术对教学培训业务的影响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通过智能化辅助工具，提高教学效果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提升教学效率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根据学生需求和学习情况，实现个性化教学计划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个性化教学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利用人工智能技术辅助教师进行教学活动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智能辅助教学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4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25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26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人工智能技术在教学培训业务中的优势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学习者的学习情况能够实时反馈给教师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实时反馈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根据学生的学习情况调整教学内容，提高学习效果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自适应学习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通过大数据分析学生学习行为，提供个性化学习方案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大数据分析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6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37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38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人工智能技术在教学培训业务中的挑战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如何确保学生个人数据的隐私安全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数据隐私保护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人工智能技术更新换代快，如何跟上技术发展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技术更新换代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人工智能与人类共同发展的问题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人机共生问题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模拟人类专家决策过程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专家系统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让机器通过数据自动学习和改进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机器学习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通过多层神经网络模拟人类学习过程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深度学习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5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59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60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61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62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63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4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165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166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167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168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169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17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人工智能技术在在线教育中的应用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在线教育概述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线教育是通过互联网等网络技术手段实现的远程教学模式，使学生可以随时随地获取教育资源。目前，随着人工智能技术的发展，在线教育平台层出不穷，呈现出蓬勃的发展态势。未来，预计在线教育将更加普及，成为教育领域的重要组成部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7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78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79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80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81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82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83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84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85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人工智能技术在在线教育中的应用案例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提供有针对性的答疑服务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智能问答系统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自动识别并评分学生作业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智能作业批改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根据学生特点推荐适合的学习资源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个性化学习推荐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5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96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97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人工智能技术在在线教育中的未来发展方向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创造沉浸式学习体验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虚拟现实技术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了解学生情感状态，调整学习方式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情感识别技术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根据学生表现调整学习进度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自适应学习系统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人工智能技术在在线教育中的挑战与解决方案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提升学生学习的互动性和体验感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学习交互体验优化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根据学生需求制定个性化学习路线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个性化学习路径规划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AI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技术生成功能丰富的教育内容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教育内容的智能化生成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1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18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19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20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21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22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23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24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25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2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优化教学资源管理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智能推荐最适合学生的课程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智能课程难度匹配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提高教学质量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智能评估学生学习状态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智能调整教学内容和方式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拓展教育边界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虚拟实验室拓展实践环境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全球化资源共享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人工智能技术对在线教育的影响对比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提升学习效率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智能算法个性化辅助学习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自适应学习节奏调整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39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40" name="图片 4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41" name="图片 1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42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人工智能技术对在线教育的革新意义深远，未来将更多地改变教育行业的面貌。教育培训业务在人工智能技术的推动下，将迎来更加智能化、个性化的发展。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43" name="图片 22"/>
          <p:cNvPicPr/>
          <p:nvPr/>
        </p:nvPicPr>
        <p:blipFill>
          <a:blip r:embed="rId4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44" name="图片 23"/>
          <p:cNvPicPr/>
          <p:nvPr/>
        </p:nvPicPr>
        <p:blipFill>
          <a:blip r:embed="rId5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45" name="图片 7"/>
          <p:cNvPicPr/>
          <p:nvPr/>
        </p:nvPicPr>
        <p:blipFill>
          <a:blip r:embed="rId6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46" name="图片 6"/>
          <p:cNvPicPr/>
          <p:nvPr/>
        </p:nvPicPr>
        <p:blipFill>
          <a:blip r:embed="rId7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47" name="图片 25"/>
          <p:cNvPicPr/>
          <p:nvPr/>
        </p:nvPicPr>
        <p:blipFill>
          <a:blip r:embed="rId8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sp>
        <p:nvSpPr>
          <p:cNvPr id="2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9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250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251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252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253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254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2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5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人工智能技术在培训行业中的创新应用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5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培训行业概述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培训行业是一个不断发展的产业，随着社会的进步和技术的发展，培训需求分析、培训市场现状和培训行业发展趋势变得越来越重要。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6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63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64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65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66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67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68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69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70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人工智能技术在企业培训中的应用案例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个性化学习路径设计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智能课程设计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实时评估学习效果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智能考核评估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AI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助教提供学习支持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智能讲师辅助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80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81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82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人工智能技术在培训行业中的创新形式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4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沉浸式学习体验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虚拟现实培训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人才选拔与培养结合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智能招聘培养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个性化职业发展规划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自适应员工发展计划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人工智能技术在培训行业中的未来发展趋势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模仿人脑神经网络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深度学习技术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融合线上线下学习方式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联合在线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-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线下培训模式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大脑与计算机互联技术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脑机接口技术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30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303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304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305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306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307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3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3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3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3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https://d.book118.com/677034004012006055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人工智能技术促进教学培训业务创新</vt:lpstr>
      <vt:lpstr>目录</vt:lpstr>
      <vt:lpstr>第1章 人工智能技术在教学培训业务中的应用概述</vt:lpstr>
      <vt:lpstr> </vt:lpstr>
      <vt:lpstr>人工智能技术对教学培训业务的影响</vt:lpstr>
      <vt:lpstr>人工智能技术在教学培训业务中的优势</vt:lpstr>
      <vt:lpstr>人工智能技术在教学培训业务中的挑战</vt:lpstr>
      <vt:lpstr>人工智能技术分类</vt:lpstr>
      <vt:lpstr>第2章 人工智能技术在在线教育中的应用</vt:lpstr>
      <vt:lpstr> </vt:lpstr>
      <vt:lpstr>人工智能技术在在线教育中的应用案例</vt:lpstr>
      <vt:lpstr>人工智能技术在在线教育中的未来发展方向</vt:lpstr>
      <vt:lpstr>人工智能技术在在线教育中的挑战与解决方案</vt:lpstr>
      <vt:lpstr>人工智能技术对在线教育的影响对比</vt:lpstr>
      <vt:lpstr>结语</vt:lpstr>
      <vt:lpstr>第3章 人工智能技术在培训行业中的创新应用</vt:lpstr>
      <vt:lpstr> </vt:lpstr>
      <vt:lpstr>人工智能技术在企业培训中的应用案例</vt:lpstr>
      <vt:lpstr>人工智能技术在培训行业中的创新形式</vt:lpstr>
      <vt:lpstr>人工智能技术在培训行业中的未来发展趋势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2024-09-29T15:00:59.535</cp:lastPrinted>
  <dcterms:created xsi:type="dcterms:W3CDTF">2024-09-29T07:00:59Z</dcterms:created>
  <dcterms:modified xsi:type="dcterms:W3CDTF">2024-09-29T07:01:01Z</dcterms:modified>
</cp:coreProperties>
</file>