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74307-F459-45A2-904B-8EBE081E4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F0307-25A2-481E-B721-9A9BAF6B9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9E428-2049-4ED4-8736-A67EA9084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08A62-26D2-4BEE-B66B-0109DFE2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0D20C-363F-4F15-93C2-FAA74A95F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DC03D8-39AB-4757-B79E-0594E023D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D22955-54F2-49E6-BBAA-D6A70D183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1C94C-AFB3-4953-90F3-A05188A09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FE83F-0855-422D-8723-DA08CAED0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57C98-9331-4EFF-8A07-4FC5604BA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3A9A1-3D50-45B7-A837-CD8B4520A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351322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《所有者权益》ppt课件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实收资本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资本公积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留存收益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利润分配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所有者权益是一种剩余权益，其大小取决于企业的资产和负债的相对大小，是投资者对企业净资产的要求权，具有法律上的保护。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所有者权益是指企业资产扣除负债后，由所有者享有的剩余权益，是企业净资产的所有权，反映企业投资者对企业净资产的要求权。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性质不同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权益不同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风险不同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78" r="727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所有者权益与负债的区别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所有者权益是企业的净资产，是企业资产扣除负债后的剩余权益，而负债则是企业的债务，是企业需要按期偿还的债务。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所有者权益属于企业的所有者，是企业资产的所有权，而负债则是企业的义务，是企业需要按期偿还的债务。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所有者权益没有固定的到期日，不存在无法偿还的风险，而负债则存在到期无法偿还的风险。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所有者权益的来源与构成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所有者权益的来源主要有两部分，一部分是企业投资者投入企业的资本金及留存收益，另一部分是企业生产经营活动中产生的利润。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主要由实收资本、资本公积、盈余公积和未分配利润构成。其中，实收资本是投资者实际投入企业的资本金；资本公积是投资者超过注册资本部分的投入；盈余公积是企业在生产经营活动中产生的利润的一部分，主要用于企业未来的发展；未分配利润是企业留存收益的主要部分，用于弥补企业以前年度的亏损和未来的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实收资本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实收资本是指企业实际收到的投资者投入的资本，是企业注册资本的来源。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实收资本是投资者对企业净资产的所有权，也是企业承担民事责任的基础。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实收资本的数额应与注册资本相一致，并应符合相关法律法规的规定。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82" b="408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51" b="135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实收资本的定义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投资者直接投资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政府补助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捐赠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实收资本的来源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企业通过发行股票或吸引投资者直接投资的方式获得实收资本。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政府为了鼓励企业投资，可能会向企业提供资金补助。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企业可能会获得来自社会团体、个人或其他组织的捐赠，这些捐赠可以计入实收资本。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企业可以通过向银行或其他金融机构贷款来获得资金，从而增加实收资本。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实收资本的确认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实收资本的计量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实收资本的账务处理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实收资本的变动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实收资本的确认与计量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实收资本应按照投资者实际投入的金额进行计量，并应符合相关法律法规的规定。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实收资本应在企业收到投资者投入的资金或资产时进行确认。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如果企业的实收资本发生变化，应及时进行账务处理，并确保实收资本的数额与注册资本相一致。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企业应设置相应的会计科目和账簿，对实收资本进行准确的账务处理。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资本公积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https://d.book118.com/677035132200006030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2024-09-02T20:40:06.606</cp:lastPrinted>
  <dcterms:created xsi:type="dcterms:W3CDTF">2024-09-02T12:40:06Z</dcterms:created>
  <dcterms:modified xsi:type="dcterms:W3CDTF">2024-09-02T12:40:08Z</dcterms:modified>
</cp:coreProperties>
</file>