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1911013"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59A96D-9946-4D3F-A413-D8FDCD4CD2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8647AE-36A2-4A6F-A276-D47DE8600B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A23878-89F5-4DE9-8213-A574727369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A3D79E-E66D-4688-B30C-BF9A7DDDE0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680098-B185-4340-B757-6411ECBA81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D94A66-987F-4018-BB1C-BFC0ED6371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BA76CC-5505-4AA0-8B62-D00C48BE6F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66EFFC-F641-4207-82E2-ACEBF67B27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E60AF0-27E1-4327-AB38-76D75F3383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349243-1BFB-43A4-BAA2-12C447738B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AFF429-125B-4629-B31E-4FCA20DBCC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893763" y="2130425"/>
            <a:ext cx="10123487"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785938" y="3886200"/>
            <a:ext cx="8339137"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1_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a:xfrm>
            <a:off x="595551" y="6356353"/>
            <a:ext cx="2779236" cy="365125"/>
          </a:xfrm>
          <a:prstGeom prst="rect">
            <a:avLst/>
          </a:prstGeom>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fld id="{8749D24F-4140-40E9-A3C8-F3E7E22D7833}" type="datetimeFigureOut">
              <a:rPr lang="zh-CN" altLang="en-US" smtClean="0"/>
              <a:t>2017/8/20</a:t>
            </a:fld>
            <a:endParaRPr lang="zh-CN" altLang="en-US"/>
          </a:p>
        </p:txBody>
      </p:sp>
      <p:sp>
        <p:nvSpPr>
          <p:cNvPr id="5" name="页脚占位符 4"/>
          <p:cNvSpPr>
            <a:spLocks noGrp="1"/>
          </p:cNvSpPr>
          <p:nvPr>
            <p:ph type="ftr" sz="quarter" idx="11"/>
          </p:nvPr>
        </p:nvSpPr>
        <p:spPr>
          <a:xfrm>
            <a:off x="4069596" y="6356353"/>
            <a:ext cx="3771821" cy="365125"/>
          </a:xfrm>
          <a:prstGeom prst="rect">
            <a:avLst/>
          </a:prstGeom>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endParaRPr lang="zh-CN" altLang="en-US"/>
          </a:p>
        </p:txBody>
      </p:sp>
      <p:sp>
        <p:nvSpPr>
          <p:cNvPr id="6" name="灯片编号占位符 5"/>
          <p:cNvSpPr>
            <a:spLocks noGrp="1"/>
          </p:cNvSpPr>
          <p:nvPr>
            <p:ph type="sldNum" sz="quarter" idx="12"/>
          </p:nvPr>
        </p:nvSpPr>
        <p:spPr>
          <a:xfrm>
            <a:off x="8536226" y="6356353"/>
            <a:ext cx="2779236" cy="365125"/>
          </a:xfrm>
          <a:prstGeom prst="rect">
            <a:avLst/>
          </a:prstGeom>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fld id="{E075F23D-F569-48C5-AC60-2ABA477E1698}"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solidFill>
          <a:schemeClr val="bg1"/>
        </a:solidFill>
        <a:effectLst/>
      </p:bgPr>
    </p:bg>
    <p:spTree>
      <p:nvGrpSpPr>
        <p:cNvPr id="1" name=""/>
        <p:cNvGrpSpPr/>
        <p:nvPr/>
      </p:nvGrpSpPr>
      <p:grpSpPr>
        <a:xfrm>
          <a:off x="0" y="0"/>
          <a:ext cx="0" cy="0"/>
        </a:xfrm>
      </p:grpSpPr>
      <p:sp>
        <p:nvSpPr>
          <p:cNvPr id="1027" name="矩形 8"/>
          <p:cNvSpPr>
            <a:spLocks noChangeArrowheads="1"/>
          </p:cNvSpPr>
          <p:nvPr/>
        </p:nvSpPr>
        <p:spPr bwMode="auto">
          <a:xfrm>
            <a:off x="0" y="0"/>
            <a:ext cx="11911013" cy="6858000"/>
          </a:xfrm>
          <a:prstGeom prst="rect">
            <a:avLst/>
          </a:prstGeom>
          <a:solidFill>
            <a:srgbClr val="F2F2F2"/>
          </a:solidFill>
          <a:ln w="25400" cmpd="sng">
            <a:solidFill>
              <a:srgbClr val="385D8A"/>
            </a:solidFill>
            <a:miter lim="800000"/>
          </a:ln>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endParaRPr lang="zh-CN" altLang="en-US">
              <a:solidFill>
                <a:srgbClr val="FFFFFF"/>
              </a:solidFill>
              <a:latin typeface="Calibri" pitchFamily="34" charset="0"/>
            </a:endParaRPr>
          </a:p>
        </p:txBody>
      </p:sp>
      <p:sp>
        <p:nvSpPr>
          <p:cNvPr id="1028" name="标题占位符 1"/>
          <p:cNvSpPr>
            <a:spLocks noGrp="1" noChangeArrowheads="1"/>
          </p:cNvSpPr>
          <p:nvPr>
            <p:ph type="title"/>
          </p:nvPr>
        </p:nvSpPr>
        <p:spPr bwMode="auto">
          <a:xfrm>
            <a:off x="595313" y="274638"/>
            <a:ext cx="10720387" cy="1143000"/>
          </a:xfrm>
          <a:prstGeom prst="rect">
            <a:avLst/>
          </a:prstGeom>
          <a:noFill/>
          <a:ln w="9525">
            <a:noFill/>
            <a:miter lim="800000"/>
          </a:ln>
        </p:spPr>
        <p:txBody>
          <a:bodyPr vert="horz" wrap="square" lIns="91440" tIns="45720" rIns="91440" bIns="45720" numCol="1" anchor="ctr" anchorCtr="0" compatLnSpc="1">
            <a:prstTxWarp prst="textNoShape">
              <a:avLst/>
            </a:prstTxWarp>
          </a:bodyPr>
          <a:lstStyle/>
          <a:p>
            <a:pPr lvl="0"/>
            <a:r>
              <a:rPr lang="zh-CN" smtClean="0"/>
              <a:t>单击此处编辑母版标题样式</a:t>
            </a:r>
          </a:p>
        </p:txBody>
      </p:sp>
      <p:sp>
        <p:nvSpPr>
          <p:cNvPr id="1029" name="文本占位符 2"/>
          <p:cNvSpPr>
            <a:spLocks noGrp="1" noChangeArrowheads="1"/>
          </p:cNvSpPr>
          <p:nvPr>
            <p:ph type="body" idx="1"/>
          </p:nvPr>
        </p:nvSpPr>
        <p:spPr bwMode="auto">
          <a:xfrm>
            <a:off x="595313" y="1600200"/>
            <a:ext cx="10720387" cy="4525963"/>
          </a:xfrm>
          <a:prstGeom prst="rect">
            <a:avLst/>
          </a:prstGeom>
          <a:noFill/>
          <a:ln w="9525">
            <a:noFill/>
            <a:miter lim="800000"/>
          </a:ln>
        </p:spPr>
        <p:txBody>
          <a:bodyPr vert="horz" wrap="square" lIns="91440" tIns="45720" rIns="91440" bIns="45720" numCol="1" anchor="t" anchorCtr="0" compatLnSpc="1">
            <a:prstTxWarp prst="textNoShape">
              <a:avLst/>
            </a:prstTxWarp>
          </a:bodyPr>
          <a:lstStyle/>
          <a:p>
            <a:pPr lvl="0"/>
            <a:r>
              <a:rPr lang="zh-CN" smtClean="0"/>
              <a:t>单击此处编辑母版文本样式</a:t>
            </a:r>
          </a:p>
          <a:p>
            <a:pPr lvl="1"/>
            <a:r>
              <a:rPr lang="zh-CN" smtClean="0"/>
              <a:t>第二级</a:t>
            </a:r>
          </a:p>
          <a:p>
            <a:pPr lvl="2"/>
            <a:r>
              <a:rPr lang="zh-CN" smtClean="0"/>
              <a:t>第三级</a:t>
            </a:r>
          </a:p>
          <a:p>
            <a:pPr lvl="3"/>
            <a:r>
              <a:rPr lang="zh-CN" smtClean="0"/>
              <a:t>第四级</a:t>
            </a:r>
          </a:p>
          <a:p>
            <a:pPr lvl="4"/>
            <a:r>
              <a:rPr lang="zh-CN" smtClean="0"/>
              <a:t>第五级</a:t>
            </a:r>
          </a:p>
        </p:txBody>
      </p:sp>
      <p:sp>
        <p:nvSpPr>
          <p:cNvPr id="13" name="矩形 12"/>
          <p:cNvSpPr/>
          <p:nvPr userDrawn="1"/>
        </p:nvSpPr>
        <p:spPr bwMode="auto">
          <a:xfrm>
            <a:off x="0" y="6309320"/>
            <a:ext cx="11911013" cy="548680"/>
          </a:xfrm>
          <a:prstGeom prst="rect">
            <a:avLst/>
          </a:prstGeom>
          <a:solidFill>
            <a:schemeClr val="accent3">
              <a:lumMod val="85000"/>
            </a:scheme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 typeface="Arial" pitchFamily="34" charset="0"/>
              <a:buNone/>
            </a:pPr>
            <a:endParaRPr kumimoji="0" lang="zh-CN" altLang="en-US" sz="1800" b="0" i="0" u="none" strike="noStrike" cap="none" normalizeH="0" baseline="0" smtClean="0">
              <a:ln>
                <a:noFill/>
              </a:ln>
              <a:solidFill>
                <a:schemeClr val="tx1"/>
              </a:solidFill>
              <a:effectLst/>
              <a:latin typeface="Arial" pitchFamily="34" charset="0"/>
              <a:ea typeface="宋体" pitchFamily="2" charset="-122"/>
            </a:endParaRPr>
          </a:p>
        </p:txBody>
      </p:sp>
      <p:sp>
        <p:nvSpPr>
          <p:cNvPr id="14" name="矩形 13"/>
          <p:cNvSpPr/>
          <p:nvPr userDrawn="1"/>
        </p:nvSpPr>
        <p:spPr bwMode="auto">
          <a:xfrm>
            <a:off x="0" y="6453336"/>
            <a:ext cx="11911013" cy="404664"/>
          </a:xfrm>
          <a:prstGeom prst="rect">
            <a:avLst/>
          </a:prstGeom>
          <a:solidFill>
            <a:schemeClr val="accent2">
              <a:lumMod val="75000"/>
            </a:schemeClr>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 typeface="Arial" pitchFamily="34" charset="0"/>
              <a:buNone/>
            </a:pPr>
            <a:endParaRPr kumimoji="0" lang="zh-CN" altLang="en-US" sz="1800" b="0" i="0" u="none" strike="noStrike" cap="none" normalizeH="0" baseline="0" smtClean="0">
              <a:ln>
                <a:noFill/>
              </a:ln>
              <a:solidFill>
                <a:schemeClr val="tx1"/>
              </a:solidFill>
              <a:effectLst/>
              <a:latin typeface="Arial" pitchFamily="34" charset="0"/>
              <a:ea typeface="宋体" pitchFamily="2" charset="-122"/>
            </a:endParaRPr>
          </a:p>
        </p:txBody>
      </p:sp>
    </p:spTree>
  </p:cSld>
  <p:clrMap bg1="lt1" tx1="dk1" bg2="lt2" tx2="dk2" accent1="accent1" accent2="accent2" accent3="accent3" accent4="accent4" accent5="accent5" accent6="accent6" hlink="hlink" folHlink="folHlink"/>
  <p:sldLayoutIdLst>
    <p:sldLayoutId id="2147483660" r:id="rId1"/>
    <p:sldLayoutId id="2147483664" r:id="rId2"/>
    <p:sldLayoutId id="2147483665" r:id="rId3"/>
    <p:sldLayoutId id="2147483670" r:id="rId4"/>
  </p:sldLayoutIdLst>
  <p:transition/>
  <p:timing/>
  <p:hf hdr="0" dt="0"/>
  <p:txStyles>
    <p:titleStyle>
      <a:lvl1pPr algn="ctr" rtl="0" eaLnBrk="0" fontAlgn="base" hangingPunct="0">
        <a:spcBef>
          <a:spcPct val="0"/>
        </a:spcBef>
        <a:spcAft>
          <a:spcPct val="0"/>
        </a:spcAft>
        <a:defRPr sz="4400">
          <a:solidFill>
            <a:srgbClr val="404040"/>
          </a:solidFill>
          <a:latin typeface="+mj-lt"/>
          <a:ea typeface="+mj-ea"/>
          <a:cs typeface="+mj-cs"/>
        </a:defRPr>
      </a:lvl1pPr>
      <a:lvl2pPr algn="ctr" rtl="0" eaLnBrk="0" fontAlgn="base" hangingPunct="0">
        <a:spcBef>
          <a:spcPct val="0"/>
        </a:spcBef>
        <a:spcAft>
          <a:spcPct val="0"/>
        </a:spcAft>
        <a:defRPr sz="4400">
          <a:solidFill>
            <a:srgbClr val="404040"/>
          </a:solidFill>
          <a:latin typeface="华文中宋" pitchFamily="2" charset="-122"/>
          <a:ea typeface="华文中宋" pitchFamily="2" charset="-122"/>
        </a:defRPr>
      </a:lvl2pPr>
      <a:lvl3pPr algn="ctr" rtl="0" eaLnBrk="0" fontAlgn="base" hangingPunct="0">
        <a:spcBef>
          <a:spcPct val="0"/>
        </a:spcBef>
        <a:spcAft>
          <a:spcPct val="0"/>
        </a:spcAft>
        <a:defRPr sz="4400">
          <a:solidFill>
            <a:srgbClr val="404040"/>
          </a:solidFill>
          <a:latin typeface="华文中宋" pitchFamily="2" charset="-122"/>
          <a:ea typeface="华文中宋" pitchFamily="2" charset="-122"/>
        </a:defRPr>
      </a:lvl3pPr>
      <a:lvl4pPr algn="ctr" rtl="0" eaLnBrk="0" fontAlgn="base" hangingPunct="0">
        <a:spcBef>
          <a:spcPct val="0"/>
        </a:spcBef>
        <a:spcAft>
          <a:spcPct val="0"/>
        </a:spcAft>
        <a:defRPr sz="4400">
          <a:solidFill>
            <a:srgbClr val="404040"/>
          </a:solidFill>
          <a:latin typeface="华文中宋" pitchFamily="2" charset="-122"/>
          <a:ea typeface="华文中宋" pitchFamily="2" charset="-122"/>
        </a:defRPr>
      </a:lvl4pPr>
      <a:lvl5pPr algn="ctr" rtl="0" eaLnBrk="0" fontAlgn="base" hangingPunct="0">
        <a:spcBef>
          <a:spcPct val="0"/>
        </a:spcBef>
        <a:spcAft>
          <a:spcPct val="0"/>
        </a:spcAft>
        <a:defRPr sz="4400">
          <a:solidFill>
            <a:srgbClr val="404040"/>
          </a:solidFill>
          <a:latin typeface="华文中宋" pitchFamily="2" charset="-122"/>
          <a:ea typeface="华文中宋" pitchFamily="2" charset="-122"/>
        </a:defRPr>
      </a:lvl5pPr>
      <a:lvl6pPr marL="457200" algn="ctr" rtl="0" eaLnBrk="0" fontAlgn="base" hangingPunct="0">
        <a:spcBef>
          <a:spcPct val="0"/>
        </a:spcBef>
        <a:spcAft>
          <a:spcPct val="0"/>
        </a:spcAft>
        <a:defRPr sz="4400">
          <a:solidFill>
            <a:srgbClr val="404040"/>
          </a:solidFill>
          <a:latin typeface="华文中宋" pitchFamily="2" charset="-122"/>
          <a:ea typeface="华文中宋" pitchFamily="2" charset="-122"/>
        </a:defRPr>
      </a:lvl6pPr>
      <a:lvl7pPr marL="914400" algn="ctr" rtl="0" eaLnBrk="0" fontAlgn="base" hangingPunct="0">
        <a:spcBef>
          <a:spcPct val="0"/>
        </a:spcBef>
        <a:spcAft>
          <a:spcPct val="0"/>
        </a:spcAft>
        <a:defRPr sz="4400">
          <a:solidFill>
            <a:srgbClr val="404040"/>
          </a:solidFill>
          <a:latin typeface="华文中宋" pitchFamily="2" charset="-122"/>
          <a:ea typeface="华文中宋" pitchFamily="2" charset="-122"/>
        </a:defRPr>
      </a:lvl7pPr>
      <a:lvl8pPr marL="1371600" algn="ctr" rtl="0" eaLnBrk="0" fontAlgn="base" hangingPunct="0">
        <a:spcBef>
          <a:spcPct val="0"/>
        </a:spcBef>
        <a:spcAft>
          <a:spcPct val="0"/>
        </a:spcAft>
        <a:defRPr sz="4400">
          <a:solidFill>
            <a:srgbClr val="404040"/>
          </a:solidFill>
          <a:latin typeface="华文中宋" pitchFamily="2" charset="-122"/>
          <a:ea typeface="华文中宋" pitchFamily="2" charset="-122"/>
        </a:defRPr>
      </a:lvl8pPr>
      <a:lvl9pPr marL="1828800" algn="ctr" rtl="0" eaLnBrk="0" fontAlgn="base" hangingPunct="0">
        <a:spcBef>
          <a:spcPct val="0"/>
        </a:spcBef>
        <a:spcAft>
          <a:spcPct val="0"/>
        </a:spcAft>
        <a:defRPr sz="4400">
          <a:solidFill>
            <a:srgbClr val="404040"/>
          </a:solidFill>
          <a:latin typeface="华文中宋" pitchFamily="2" charset="-122"/>
          <a:ea typeface="华文中宋" pitchFamily="2" charset="-122"/>
        </a:defRPr>
      </a:lvl9pPr>
    </p:titleStyle>
    <p:bodyStyle>
      <a:lvl1pPr marL="342900" indent="-342900" algn="l" rtl="0" eaLnBrk="0" fontAlgn="base" hangingPunct="0">
        <a:spcBef>
          <a:spcPct val="20000"/>
        </a:spcBef>
        <a:spcAft>
          <a:spcPct val="0"/>
        </a:spcAft>
        <a:buFont typeface="Arial" pitchFamily="34" charset="0"/>
        <a:buChar char="•"/>
        <a:defRPr sz="3200">
          <a:solidFill>
            <a:srgbClr val="404040"/>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a:solidFill>
            <a:srgbClr val="404040"/>
          </a:solidFill>
          <a:latin typeface="+mn-lt"/>
          <a:ea typeface="+mn-ea"/>
        </a:defRPr>
      </a:lvl2pPr>
      <a:lvl3pPr marL="1143000" indent="-228600" algn="l" rtl="0" eaLnBrk="0" fontAlgn="base" hangingPunct="0">
        <a:spcBef>
          <a:spcPct val="20000"/>
        </a:spcBef>
        <a:spcAft>
          <a:spcPct val="0"/>
        </a:spcAft>
        <a:buFont typeface="Arial" pitchFamily="34" charset="0"/>
        <a:buChar char="•"/>
        <a:defRPr sz="2400">
          <a:solidFill>
            <a:srgbClr val="404040"/>
          </a:solidFill>
          <a:latin typeface="+mn-lt"/>
          <a:ea typeface="+mn-ea"/>
        </a:defRPr>
      </a:lvl3pPr>
      <a:lvl4pPr marL="1600200" indent="-228600" algn="l" rtl="0" eaLnBrk="0" fontAlgn="base" hangingPunct="0">
        <a:spcBef>
          <a:spcPct val="20000"/>
        </a:spcBef>
        <a:spcAft>
          <a:spcPct val="0"/>
        </a:spcAft>
        <a:buFont typeface="Arial" pitchFamily="34" charset="0"/>
        <a:buChar char="–"/>
        <a:defRPr sz="2000">
          <a:solidFill>
            <a:srgbClr val="404040"/>
          </a:solidFill>
          <a:latin typeface="+mn-lt"/>
          <a:ea typeface="+mn-ea"/>
        </a:defRPr>
      </a:lvl4pPr>
      <a:lvl5pPr marL="2057400" indent="-228600" algn="l" rtl="0" eaLnBrk="0" fontAlgn="base" hangingPunct="0">
        <a:spcBef>
          <a:spcPct val="20000"/>
        </a:spcBef>
        <a:spcAft>
          <a:spcPct val="0"/>
        </a:spcAft>
        <a:buFont typeface="Arial" pitchFamily="34" charset="0"/>
        <a:buChar char="»"/>
        <a:defRPr sz="2000">
          <a:solidFill>
            <a:srgbClr val="404040"/>
          </a:solidFill>
          <a:latin typeface="+mn-lt"/>
          <a:ea typeface="+mn-ea"/>
        </a:defRPr>
      </a:lvl5pPr>
      <a:lvl6pPr marL="2514600" indent="-228600" algn="l" rtl="0" eaLnBrk="0" fontAlgn="base" hangingPunct="0">
        <a:spcBef>
          <a:spcPct val="20000"/>
        </a:spcBef>
        <a:spcAft>
          <a:spcPct val="0"/>
        </a:spcAft>
        <a:buFont typeface="Arial" pitchFamily="34" charset="0"/>
        <a:buChar char="»"/>
        <a:defRPr sz="2000">
          <a:solidFill>
            <a:srgbClr val="404040"/>
          </a:solidFill>
          <a:latin typeface="+mn-lt"/>
          <a:ea typeface="+mn-ea"/>
        </a:defRPr>
      </a:lvl6pPr>
      <a:lvl7pPr marL="2971800" indent="-228600" algn="l" rtl="0" eaLnBrk="0" fontAlgn="base" hangingPunct="0">
        <a:spcBef>
          <a:spcPct val="20000"/>
        </a:spcBef>
        <a:spcAft>
          <a:spcPct val="0"/>
        </a:spcAft>
        <a:buFont typeface="Arial" pitchFamily="34" charset="0"/>
        <a:buChar char="»"/>
        <a:defRPr sz="2000">
          <a:solidFill>
            <a:srgbClr val="404040"/>
          </a:solidFill>
          <a:latin typeface="+mn-lt"/>
          <a:ea typeface="+mn-ea"/>
        </a:defRPr>
      </a:lvl7pPr>
      <a:lvl8pPr marL="3429000" indent="-228600" algn="l" rtl="0" eaLnBrk="0" fontAlgn="base" hangingPunct="0">
        <a:spcBef>
          <a:spcPct val="20000"/>
        </a:spcBef>
        <a:spcAft>
          <a:spcPct val="0"/>
        </a:spcAft>
        <a:buFont typeface="Arial" pitchFamily="34" charset="0"/>
        <a:buChar char="»"/>
        <a:defRPr sz="2000">
          <a:solidFill>
            <a:srgbClr val="404040"/>
          </a:solidFill>
          <a:latin typeface="+mn-lt"/>
          <a:ea typeface="+mn-ea"/>
        </a:defRPr>
      </a:lvl8pPr>
      <a:lvl9pPr marL="3886200" indent="-228600" algn="l" rtl="0" eaLnBrk="0" fontAlgn="base" hangingPunct="0">
        <a:spcBef>
          <a:spcPct val="20000"/>
        </a:spcBef>
        <a:spcAft>
          <a:spcPct val="0"/>
        </a:spcAft>
        <a:buFont typeface="Arial" pitchFamily="34" charset="0"/>
        <a:buChar char="»"/>
        <a:defRPr sz="2000">
          <a:solidFill>
            <a:srgbClr val="404040"/>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703600115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矩形 10"/>
          <p:cNvSpPr>
            <a:spLocks noChangeArrowheads="1"/>
          </p:cNvSpPr>
          <p:nvPr/>
        </p:nvSpPr>
        <p:spPr bwMode="auto">
          <a:xfrm>
            <a:off x="7938" y="0"/>
            <a:ext cx="11903075" cy="6546850"/>
          </a:xfrm>
          <a:prstGeom prst="rect">
            <a:avLst/>
          </a:prstGeom>
          <a:solidFill>
            <a:schemeClr val="bg2"/>
          </a:solidFill>
          <a:ln w="25400" cmpd="sng">
            <a:solidFill>
              <a:schemeClr val="bg2"/>
            </a:solidFill>
            <a:miter lim="800000"/>
          </a:ln>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endParaRPr lang="zh-CN" altLang="en-US">
              <a:solidFill>
                <a:srgbClr val="FFFFFF"/>
              </a:solidFill>
              <a:latin typeface="微软雅黑" pitchFamily="34" charset="-122"/>
              <a:ea typeface="微软雅黑" pitchFamily="34" charset="-122"/>
            </a:endParaRPr>
          </a:p>
        </p:txBody>
      </p:sp>
      <p:sp>
        <p:nvSpPr>
          <p:cNvPr id="4099" name="标题 1"/>
          <p:cNvSpPr>
            <a:spLocks noGrp="1"/>
          </p:cNvSpPr>
          <p:nvPr>
            <p:ph type="ctrTitle" idx="4294967295"/>
          </p:nvPr>
        </p:nvSpPr>
        <p:spPr>
          <a:xfrm>
            <a:off x="0" y="1557338"/>
            <a:ext cx="11456232" cy="2871794"/>
          </a:xfrm>
        </p:spPr>
        <p:txBody>
          <a:bodyPr/>
          <a:lstStyle/>
          <a:p>
            <a:pPr eaLnBrk="1" hangingPunct="1"/>
            <a:r>
              <a:rPr lang="zh-CN" altLang="en-US" sz="4000" b="1" smtClean="0">
                <a:solidFill>
                  <a:srgbClr val="595959"/>
                </a:solidFill>
                <a:latin typeface="微软雅黑" pitchFamily="34" charset="-122"/>
                <a:ea typeface="微软雅黑" pitchFamily="34" charset="-122"/>
              </a:rPr>
              <a:t>“</a:t>
            </a:r>
            <a:r>
              <a:rPr lang="en-US" altLang="zh-CN" sz="4000" b="1" spc="500" smtClean="0">
                <a:solidFill>
                  <a:srgbClr val="595959"/>
                </a:solidFill>
                <a:latin typeface="微软雅黑" pitchFamily="34" charset="-122"/>
                <a:ea typeface="微软雅黑" pitchFamily="34" charset="-122"/>
              </a:rPr>
              <a:t>HAHA”</a:t>
            </a:r>
            <a:r>
              <a:rPr lang="zh-CN" altLang="en-US" sz="4000" b="1" spc="500" smtClean="0">
                <a:solidFill>
                  <a:srgbClr val="595959"/>
                </a:solidFill>
                <a:latin typeface="微软雅黑" pitchFamily="34" charset="-122"/>
                <a:ea typeface="微软雅黑" pitchFamily="34" charset="-122"/>
              </a:rPr>
              <a:t>母婴用品网店</a:t>
            </a:r>
            <a:br>
              <a:rPr lang="en-US" altLang="zh-CN" sz="4000" b="1" spc="500" smtClean="0">
                <a:solidFill>
                  <a:srgbClr val="595959"/>
                </a:solidFill>
                <a:latin typeface="微软雅黑" pitchFamily="34" charset="-122"/>
                <a:ea typeface="微软雅黑" pitchFamily="34" charset="-122"/>
              </a:rPr>
            </a:br>
            <a:r>
              <a:rPr lang="zh-CN" altLang="en-US" sz="4000" b="1" spc="500" smtClean="0">
                <a:solidFill>
                  <a:srgbClr val="595959"/>
                </a:solidFill>
                <a:latin typeface="微软雅黑" pitchFamily="34" charset="-122"/>
                <a:ea typeface="微软雅黑" pitchFamily="34" charset="-122"/>
              </a:rPr>
              <a:t>运营可行性分析及</a:t>
            </a:r>
            <a:br>
              <a:rPr lang="en-US" altLang="zh-CN" sz="4000" b="1" spc="500" smtClean="0">
                <a:solidFill>
                  <a:srgbClr val="595959"/>
                </a:solidFill>
                <a:latin typeface="微软雅黑" pitchFamily="34" charset="-122"/>
                <a:ea typeface="微软雅黑" pitchFamily="34" charset="-122"/>
              </a:rPr>
            </a:br>
            <a:r>
              <a:rPr lang="zh-CN" altLang="en-US" sz="4000" b="1" spc="500" smtClean="0">
                <a:solidFill>
                  <a:srgbClr val="595959"/>
                </a:solidFill>
                <a:latin typeface="微软雅黑" pitchFamily="34" charset="-122"/>
                <a:ea typeface="微软雅黑" pitchFamily="34" charset="-122"/>
              </a:rPr>
              <a:t>网销方案</a:t>
            </a:r>
            <a:endParaRPr lang="zh-CN" altLang="en-US" sz="4000" b="1" spc="500">
              <a:solidFill>
                <a:srgbClr val="595959"/>
              </a:solidFill>
              <a:latin typeface="微软雅黑" pitchFamily="34" charset="-122"/>
              <a:ea typeface="微软雅黑" pitchFamily="34" charset="-122"/>
            </a:endParaRPr>
          </a:p>
        </p:txBody>
      </p:sp>
      <p:sp>
        <p:nvSpPr>
          <p:cNvPr id="4100" name="标题 1"/>
          <p:cNvSpPr txBox="1">
            <a:spLocks noChangeArrowheads="1"/>
          </p:cNvSpPr>
          <p:nvPr/>
        </p:nvSpPr>
        <p:spPr bwMode="auto">
          <a:xfrm>
            <a:off x="597656" y="4143380"/>
            <a:ext cx="10125075" cy="1255713"/>
          </a:xfrm>
          <a:prstGeom prst="rect">
            <a:avLst/>
          </a:prstGeom>
          <a:noFill/>
          <a:ln w="9525">
            <a:noFill/>
            <a:miter lim="800000"/>
          </a:ln>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lnSpc>
                <a:spcPct val="150000"/>
              </a:lnSpc>
            </a:pPr>
            <a:r>
              <a:rPr lang="zh-CN" altLang="en-US" sz="2000" smtClean="0">
                <a:solidFill>
                  <a:srgbClr val="404040"/>
                </a:solidFill>
                <a:latin typeface="微软雅黑" pitchFamily="34" charset="-122"/>
                <a:ea typeface="微软雅黑" pitchFamily="34" charset="-122"/>
              </a:rPr>
              <a:t> </a:t>
            </a:r>
            <a:endParaRPr lang="zh-CN" altLang="en-US" sz="2000">
              <a:solidFill>
                <a:srgbClr val="404040"/>
              </a:solidFill>
              <a:latin typeface="微软雅黑" pitchFamily="34" charset="-122"/>
              <a:ea typeface="微软雅黑" pitchFamily="34" charset="-122"/>
            </a:endParaRPr>
          </a:p>
        </p:txBody>
      </p:sp>
      <p:cxnSp>
        <p:nvCxnSpPr>
          <p:cNvPr id="4101" name="直接连接符 7"/>
          <p:cNvCxnSpPr>
            <a:cxnSpLocks noChangeShapeType="1"/>
          </p:cNvCxnSpPr>
          <p:nvPr/>
        </p:nvCxnSpPr>
        <p:spPr bwMode="auto">
          <a:xfrm>
            <a:off x="740532" y="4572008"/>
            <a:ext cx="10574337" cy="1587"/>
          </a:xfrm>
          <a:prstGeom prst="line">
            <a:avLst/>
          </a:prstGeom>
          <a:noFill/>
          <a:ln w="9525" cmpd="sng">
            <a:solidFill>
              <a:srgbClr val="404040"/>
            </a:solidFill>
            <a:round/>
          </a:ln>
        </p:spPr>
      </p:cxnSp>
      <p:sp>
        <p:nvSpPr>
          <p:cNvPr id="4102" name="PB1"/>
          <p:cNvSpPr/>
          <p:nvPr/>
        </p:nvSpPr>
        <p:spPr>
          <a:xfrm>
            <a:off x="0" y="6839712"/>
            <a:ext cx="496292"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1pPr>
            <a:lvl2pPr marL="4572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2pPr>
            <a:lvl3pPr marL="9144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5pPr>
            <a:lvl6pPr marL="2286000" algn="l" defTabSz="914400" rtl="0" eaLnBrk="1" latinLnBrk="0" hangingPunct="1">
              <a:defRPr kern="1200">
                <a:solidFill>
                  <a:srgbClr val="FFFFFF"/>
                </a:solidFill>
                <a:latin typeface="微软雅黑"/>
                <a:ea typeface="宋体" pitchFamily="2" charset="-122"/>
                <a:cs typeface="+mn-cs"/>
              </a:defRPr>
            </a:lvl6pPr>
            <a:lvl7pPr marL="2743200" algn="l" defTabSz="914400" rtl="0" eaLnBrk="1" latinLnBrk="0" hangingPunct="1">
              <a:defRPr kern="1200">
                <a:solidFill>
                  <a:srgbClr val="FFFFFF"/>
                </a:solidFill>
                <a:latin typeface="微软雅黑"/>
                <a:ea typeface="宋体" pitchFamily="2" charset="-122"/>
                <a:cs typeface="+mn-cs"/>
              </a:defRPr>
            </a:lvl7pPr>
            <a:lvl8pPr marL="3200400" algn="l" defTabSz="914400" rtl="0" eaLnBrk="1" latinLnBrk="0" hangingPunct="1">
              <a:defRPr kern="1200">
                <a:solidFill>
                  <a:srgbClr val="FFFFFF"/>
                </a:solidFill>
                <a:latin typeface="微软雅黑"/>
                <a:ea typeface="宋体" pitchFamily="2" charset="-122"/>
                <a:cs typeface="+mn-cs"/>
              </a:defRPr>
            </a:lvl8pPr>
            <a:lvl9pPr marL="3657600" algn="l" defTabSz="914400" rtl="0" eaLnBrk="1" latinLnBrk="0" hangingPunct="1">
              <a:defRPr kern="1200">
                <a:solidFill>
                  <a:srgbClr val="FFFFFF"/>
                </a:solidFill>
                <a:latin typeface="微软雅黑"/>
                <a:ea typeface="宋体" pitchFamily="2" charset="-122"/>
                <a:cs typeface="+mn-cs"/>
              </a:defRPr>
            </a:lvl9pPr>
          </a:lstStyle>
          <a:p>
            <a:pPr algn="ctr"/>
          </a:p>
        </p:txBody>
      </p:sp>
      <p:sp>
        <p:nvSpPr>
          <p:cNvPr id="4103" name="PageNumberTextBox1" hidden="1"/>
          <p:cNvSpPr txBox="1"/>
          <p:nvPr/>
        </p:nvSpPr>
        <p:spPr>
          <a:xfrm>
            <a:off x="5955506" y="6583680"/>
            <a:ext cx="5955506"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sz="1200"/>
              <a:t>HAHA母婴电商可行性分析及运营方案全文共24页，当前为第1页。</a:t>
            </a:r>
          </a:p>
        </p:txBody>
      </p:sp>
    </p:spTree>
  </p:cSld>
  <p:clrMapOvr>
    <a:masterClrMapping/>
  </p:clrMapOvr>
  <p:transition spd="slow">
    <p:split orient="vert"/>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矩形 10"/>
          <p:cNvSpPr>
            <a:spLocks noChangeArrowheads="1"/>
          </p:cNvSpPr>
          <p:nvPr/>
        </p:nvSpPr>
        <p:spPr bwMode="auto">
          <a:xfrm>
            <a:off x="0" y="0"/>
            <a:ext cx="11901488" cy="6546850"/>
          </a:xfrm>
          <a:prstGeom prst="rect">
            <a:avLst/>
          </a:prstGeom>
          <a:solidFill>
            <a:schemeClr val="bg2"/>
          </a:solidFill>
          <a:ln w="25400" cap="flat" cmpd="sng">
            <a:solidFill>
              <a:schemeClr val="bg2"/>
            </a:solidFill>
            <a:miter lim="800000"/>
          </a:ln>
          <a:effectLst/>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endParaRPr lang="zh-CN" altLang="en-US">
              <a:solidFill>
                <a:srgbClr val="FFFFFF"/>
              </a:solidFill>
              <a:latin typeface="微软雅黑" pitchFamily="34" charset="-122"/>
              <a:ea typeface="微软雅黑" pitchFamily="34" charset="-122"/>
            </a:endParaRPr>
          </a:p>
        </p:txBody>
      </p:sp>
      <p:sp>
        <p:nvSpPr>
          <p:cNvPr id="5123" name="标题 1"/>
          <p:cNvSpPr>
            <a:spLocks noGrp="1"/>
          </p:cNvSpPr>
          <p:nvPr>
            <p:ph type="title" idx="4294967295"/>
          </p:nvPr>
        </p:nvSpPr>
        <p:spPr>
          <a:xfrm>
            <a:off x="1995066" y="2420888"/>
            <a:ext cx="2088232" cy="1000125"/>
          </a:xfrm>
          <a:noFill/>
        </p:spPr>
        <p:txBody>
          <a:bodyPr/>
          <a:lstStyle/>
          <a:p>
            <a:pPr algn="l" eaLnBrk="1" hangingPunct="1"/>
            <a:r>
              <a:rPr lang="zh-CN" sz="2800" b="1" smtClean="0">
                <a:solidFill>
                  <a:srgbClr val="595959"/>
                </a:solidFill>
                <a:ea typeface="微软雅黑" pitchFamily="34" charset="-122"/>
              </a:rPr>
              <a:t>目录</a:t>
            </a:r>
            <a:r>
              <a:rPr lang="zh-CN" sz="2800" b="1">
                <a:solidFill>
                  <a:srgbClr val="595959"/>
                </a:solidFill>
                <a:ea typeface="微软雅黑" pitchFamily="34" charset="-122"/>
              </a:rPr>
              <a:t>：</a:t>
            </a:r>
          </a:p>
        </p:txBody>
      </p:sp>
      <p:sp>
        <p:nvSpPr>
          <p:cNvPr id="5124" name="内容占位符 2"/>
          <p:cNvSpPr>
            <a:spLocks noGrp="1"/>
          </p:cNvSpPr>
          <p:nvPr>
            <p:ph idx="4294967295"/>
          </p:nvPr>
        </p:nvSpPr>
        <p:spPr>
          <a:xfrm>
            <a:off x="4169556" y="1572752"/>
            <a:ext cx="5746390" cy="3080384"/>
          </a:xfrm>
          <a:ln cap="flat">
            <a:solidFill>
              <a:srgbClr val="C0C0C0"/>
            </a:solidFill>
          </a:ln>
        </p:spPr>
        <p:txBody>
          <a:bodyPr lIns="90170" tIns="46990" rIns="90170" bIns="46990"/>
          <a:lstStyle/>
          <a:p>
            <a:pPr eaLnBrk="1" hangingPunct="1">
              <a:buNone/>
            </a:pPr>
            <a:r>
              <a:rPr lang="zh-CN" altLang="en-US" sz="2800" smtClean="0">
                <a:latin typeface="+mn-ea"/>
              </a:rPr>
              <a:t>一、</a:t>
            </a:r>
            <a:r>
              <a:rPr lang="en-US" altLang="zh-CN" sz="2800" smtClean="0">
                <a:latin typeface="+mn-ea"/>
              </a:rPr>
              <a:t> “HAHA”</a:t>
            </a:r>
            <a:r>
              <a:rPr lang="zh-CN" altLang="en-US" sz="2800" smtClean="0">
                <a:latin typeface="+mn-ea"/>
              </a:rPr>
              <a:t>品牌营销定位</a:t>
            </a:r>
          </a:p>
          <a:p>
            <a:pPr eaLnBrk="1" hangingPunct="1">
              <a:buNone/>
            </a:pPr>
            <a:r>
              <a:rPr lang="zh-CN" altLang="en-US" sz="2800" smtClean="0">
                <a:latin typeface="+mn-ea"/>
              </a:rPr>
              <a:t>二、大陆市场儿童用品销售模式</a:t>
            </a:r>
          </a:p>
          <a:p>
            <a:pPr eaLnBrk="1" hangingPunct="1">
              <a:buNone/>
            </a:pPr>
            <a:r>
              <a:rPr lang="zh-CN" altLang="en-US" sz="2800" smtClean="0">
                <a:latin typeface="+mn-ea"/>
              </a:rPr>
              <a:t>三、我们的营销渠道策略</a:t>
            </a:r>
            <a:endParaRPr lang="en-US" altLang="zh-CN" sz="2800" smtClean="0">
              <a:latin typeface="+mn-ea"/>
            </a:endParaRPr>
          </a:p>
          <a:p>
            <a:pPr eaLnBrk="1" hangingPunct="1">
              <a:buNone/>
            </a:pPr>
            <a:r>
              <a:rPr lang="zh-CN" altLang="en-US" sz="2800" smtClean="0">
                <a:latin typeface="+mn-ea"/>
              </a:rPr>
              <a:t>四、</a:t>
            </a:r>
            <a:r>
              <a:rPr lang="zh-CN" altLang="en-US" sz="2800" smtClean="0">
                <a:solidFill>
                  <a:schemeClr val="tx1"/>
                </a:solidFill>
                <a:latin typeface="微软雅黑" pitchFamily="34" charset="-122"/>
                <a:ea typeface="微软雅黑" pitchFamily="34" charset="-122"/>
              </a:rPr>
              <a:t>大陆市场儿童用品网销分析</a:t>
            </a:r>
          </a:p>
          <a:p>
            <a:pPr eaLnBrk="1" hangingPunct="1">
              <a:buNone/>
            </a:pPr>
            <a:r>
              <a:rPr lang="zh-CN" altLang="en-US" sz="2800" smtClean="0">
                <a:latin typeface="+mn-ea"/>
              </a:rPr>
              <a:t>五、我们的销售计划及投入预算</a:t>
            </a:r>
          </a:p>
          <a:p>
            <a:pPr eaLnBrk="1" hangingPunct="1">
              <a:buNone/>
            </a:pPr>
            <a:r>
              <a:rPr lang="zh-CN" altLang="en-US" sz="2800" smtClean="0">
                <a:latin typeface="+mn-ea"/>
              </a:rPr>
              <a:t>六、我们的目标</a:t>
            </a:r>
            <a:endParaRPr lang="en-US" altLang="zh-CN" sz="2800" smtClean="0">
              <a:latin typeface="+mn-ea"/>
            </a:endParaRPr>
          </a:p>
          <a:p>
            <a:pPr eaLnBrk="1" hangingPunct="1">
              <a:buNone/>
            </a:pPr>
            <a:endParaRPr lang="zh-CN" altLang="en-US" sz="1200">
              <a:solidFill>
                <a:srgbClr val="595959"/>
              </a:solidFill>
            </a:endParaRPr>
          </a:p>
        </p:txBody>
      </p:sp>
      <p:sp>
        <p:nvSpPr>
          <p:cNvPr id="5125" name="PB2"/>
          <p:cNvSpPr/>
          <p:nvPr/>
        </p:nvSpPr>
        <p:spPr>
          <a:xfrm>
            <a:off x="0" y="6839712"/>
            <a:ext cx="992584"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1pPr>
            <a:lvl2pPr marL="4572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2pPr>
            <a:lvl3pPr marL="9144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5pPr>
            <a:lvl6pPr marL="2286000" algn="l" defTabSz="914400" rtl="0" eaLnBrk="1" latinLnBrk="0" hangingPunct="1">
              <a:defRPr kern="1200">
                <a:solidFill>
                  <a:srgbClr val="FFFFFF"/>
                </a:solidFill>
                <a:latin typeface="微软雅黑"/>
                <a:ea typeface="宋体" pitchFamily="2" charset="-122"/>
                <a:cs typeface="+mn-cs"/>
              </a:defRPr>
            </a:lvl6pPr>
            <a:lvl7pPr marL="2743200" algn="l" defTabSz="914400" rtl="0" eaLnBrk="1" latinLnBrk="0" hangingPunct="1">
              <a:defRPr kern="1200">
                <a:solidFill>
                  <a:srgbClr val="FFFFFF"/>
                </a:solidFill>
                <a:latin typeface="微软雅黑"/>
                <a:ea typeface="宋体" pitchFamily="2" charset="-122"/>
                <a:cs typeface="+mn-cs"/>
              </a:defRPr>
            </a:lvl7pPr>
            <a:lvl8pPr marL="3200400" algn="l" defTabSz="914400" rtl="0" eaLnBrk="1" latinLnBrk="0" hangingPunct="1">
              <a:defRPr kern="1200">
                <a:solidFill>
                  <a:srgbClr val="FFFFFF"/>
                </a:solidFill>
                <a:latin typeface="微软雅黑"/>
                <a:ea typeface="宋体" pitchFamily="2" charset="-122"/>
                <a:cs typeface="+mn-cs"/>
              </a:defRPr>
            </a:lvl8pPr>
            <a:lvl9pPr marL="3657600" algn="l" defTabSz="914400" rtl="0" eaLnBrk="1" latinLnBrk="0" hangingPunct="1">
              <a:defRPr kern="1200">
                <a:solidFill>
                  <a:srgbClr val="FFFFFF"/>
                </a:solidFill>
                <a:latin typeface="微软雅黑"/>
                <a:ea typeface="宋体" pitchFamily="2" charset="-122"/>
                <a:cs typeface="+mn-cs"/>
              </a:defRPr>
            </a:lvl9pPr>
          </a:lstStyle>
          <a:p>
            <a:pPr algn="ctr"/>
          </a:p>
        </p:txBody>
      </p:sp>
      <p:sp>
        <p:nvSpPr>
          <p:cNvPr id="5126" name="PageNumberTextBox2" hidden="1"/>
          <p:cNvSpPr txBox="1"/>
          <p:nvPr/>
        </p:nvSpPr>
        <p:spPr>
          <a:xfrm>
            <a:off x="5955506" y="6583680"/>
            <a:ext cx="5955506"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sz="1200"/>
              <a:t>HAHA母婴电商可行性分析及运营方案全文共24页，当前为第2页。</a:t>
            </a:r>
          </a:p>
        </p:txBody>
      </p:sp>
    </p:spTree>
  </p:cSld>
  <p:clrMapOvr>
    <a:masterClrMapping/>
  </p:clrMapOvr>
  <p:transition>
    <p:fade/>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矩形 10"/>
          <p:cNvSpPr>
            <a:spLocks noChangeArrowheads="1"/>
          </p:cNvSpPr>
          <p:nvPr/>
        </p:nvSpPr>
        <p:spPr bwMode="auto">
          <a:xfrm>
            <a:off x="0" y="-23813"/>
            <a:ext cx="11904663" cy="6546851"/>
          </a:xfrm>
          <a:prstGeom prst="rect">
            <a:avLst/>
          </a:prstGeom>
          <a:solidFill>
            <a:schemeClr val="bg2"/>
          </a:solidFill>
          <a:ln w="25400" cap="flat" cmpd="sng">
            <a:solidFill>
              <a:schemeClr val="bg2"/>
            </a:solidFill>
            <a:miter lim="800000"/>
          </a:ln>
          <a:effectLst/>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endParaRPr lang="zh-CN" altLang="en-US">
              <a:solidFill>
                <a:srgbClr val="FFFFFF"/>
              </a:solidFill>
              <a:latin typeface="微软雅黑" pitchFamily="34" charset="-122"/>
              <a:ea typeface="微软雅黑" pitchFamily="34" charset="-122"/>
            </a:endParaRPr>
          </a:p>
        </p:txBody>
      </p:sp>
      <p:sp>
        <p:nvSpPr>
          <p:cNvPr id="6147" name="矩形 5"/>
          <p:cNvSpPr>
            <a:spLocks noChangeArrowheads="1"/>
          </p:cNvSpPr>
          <p:nvPr/>
        </p:nvSpPr>
        <p:spPr bwMode="auto">
          <a:xfrm>
            <a:off x="954088" y="1428750"/>
            <a:ext cx="10002837" cy="3214688"/>
          </a:xfrm>
          <a:prstGeom prst="rect">
            <a:avLst/>
          </a:prstGeom>
          <a:solidFill>
            <a:srgbClr val="E63426"/>
          </a:solidFill>
          <a:ln w="25400" cmpd="sng">
            <a:solidFill>
              <a:srgbClr val="E63426"/>
            </a:solidFill>
            <a:miter lim="800000"/>
          </a:ln>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endParaRPr lang="zh-CN" altLang="en-US">
              <a:solidFill>
                <a:srgbClr val="FFFFFF"/>
              </a:solidFill>
              <a:latin typeface="Calibri" pitchFamily="34" charset="0"/>
            </a:endParaRPr>
          </a:p>
        </p:txBody>
      </p:sp>
      <p:sp>
        <p:nvSpPr>
          <p:cNvPr id="6148" name="TextBox 6"/>
          <p:cNvSpPr txBox="1">
            <a:spLocks noChangeArrowheads="1"/>
          </p:cNvSpPr>
          <p:nvPr/>
        </p:nvSpPr>
        <p:spPr bwMode="auto">
          <a:xfrm>
            <a:off x="1311275" y="1785938"/>
            <a:ext cx="3500438" cy="1200150"/>
          </a:xfrm>
          <a:prstGeom prst="rect">
            <a:avLst/>
          </a:prstGeom>
          <a:noFill/>
          <a:ln w="9525">
            <a:noFill/>
            <a:miter lim="800000"/>
          </a:ln>
        </p:spPr>
        <p:txBody>
          <a:bodyPr>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lang="en-US" sz="7200" b="1">
                <a:solidFill>
                  <a:schemeClr val="bg1"/>
                </a:solidFill>
                <a:latin typeface="Calibri" pitchFamily="34" charset="0"/>
              </a:rPr>
              <a:t>Part </a:t>
            </a:r>
            <a:r>
              <a:rPr lang="en-US" sz="7200" b="1" smtClean="0">
                <a:solidFill>
                  <a:schemeClr val="bg1"/>
                </a:solidFill>
                <a:latin typeface="Calibri" pitchFamily="34" charset="0"/>
              </a:rPr>
              <a:t>.1</a:t>
            </a:r>
            <a:endParaRPr lang="zh-CN" altLang="en-US" sz="7200" b="1">
              <a:solidFill>
                <a:schemeClr val="bg1"/>
              </a:solidFill>
              <a:latin typeface="Calibri" pitchFamily="34" charset="0"/>
            </a:endParaRPr>
          </a:p>
        </p:txBody>
      </p:sp>
      <p:sp>
        <p:nvSpPr>
          <p:cNvPr id="6149" name="TextBox 7"/>
          <p:cNvSpPr txBox="1">
            <a:spLocks noChangeArrowheads="1"/>
          </p:cNvSpPr>
          <p:nvPr/>
        </p:nvSpPr>
        <p:spPr bwMode="auto">
          <a:xfrm>
            <a:off x="1384300" y="3000375"/>
            <a:ext cx="3142446" cy="1077218"/>
          </a:xfrm>
          <a:prstGeom prst="rect">
            <a:avLst/>
          </a:prstGeom>
          <a:noFill/>
          <a:ln w="9525">
            <a:noFill/>
            <a:miter lim="800000"/>
          </a:ln>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dist"/>
            <a:r>
              <a:rPr lang="en-US" altLang="zh-CN" sz="3200" smtClean="0">
                <a:solidFill>
                  <a:schemeClr val="bg1"/>
                </a:solidFill>
                <a:latin typeface="微软雅黑" pitchFamily="34" charset="-122"/>
                <a:ea typeface="微软雅黑" pitchFamily="34" charset="-122"/>
              </a:rPr>
              <a:t>HAHA</a:t>
            </a:r>
            <a:r>
              <a:rPr lang="zh-CN" altLang="en-US" sz="3200" smtClean="0">
                <a:solidFill>
                  <a:schemeClr val="bg1"/>
                </a:solidFill>
                <a:latin typeface="微软雅黑" pitchFamily="34" charset="-122"/>
                <a:ea typeface="微软雅黑" pitchFamily="34" charset="-122"/>
              </a:rPr>
              <a:t>宝宝品牌</a:t>
            </a:r>
            <a:endParaRPr lang="en-US" altLang="zh-CN" sz="3200" smtClean="0">
              <a:solidFill>
                <a:schemeClr val="bg1"/>
              </a:solidFill>
              <a:latin typeface="微软雅黑" pitchFamily="34" charset="-122"/>
              <a:ea typeface="微软雅黑" pitchFamily="34" charset="-122"/>
            </a:endParaRPr>
          </a:p>
          <a:p>
            <a:pPr algn="dist"/>
            <a:r>
              <a:rPr lang="zh-CN" altLang="en-US" sz="3200" smtClean="0">
                <a:solidFill>
                  <a:schemeClr val="bg1"/>
                </a:solidFill>
                <a:latin typeface="微软雅黑" pitchFamily="34" charset="-122"/>
                <a:ea typeface="微软雅黑" pitchFamily="34" charset="-122"/>
              </a:rPr>
              <a:t>营销定位</a:t>
            </a:r>
            <a:endParaRPr lang="zh-CN" altLang="en-US" sz="3200">
              <a:solidFill>
                <a:schemeClr val="bg1"/>
              </a:solidFill>
              <a:latin typeface="微软雅黑" pitchFamily="34" charset="-122"/>
              <a:ea typeface="微软雅黑" pitchFamily="34" charset="-122"/>
            </a:endParaRPr>
          </a:p>
        </p:txBody>
      </p:sp>
      <p:sp>
        <p:nvSpPr>
          <p:cNvPr id="6150" name="PB3"/>
          <p:cNvSpPr/>
          <p:nvPr/>
        </p:nvSpPr>
        <p:spPr>
          <a:xfrm>
            <a:off x="0" y="6839712"/>
            <a:ext cx="1488876"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1pPr>
            <a:lvl2pPr marL="4572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2pPr>
            <a:lvl3pPr marL="9144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5pPr>
            <a:lvl6pPr marL="2286000" algn="l" defTabSz="914400" rtl="0" eaLnBrk="1" latinLnBrk="0" hangingPunct="1">
              <a:defRPr kern="1200">
                <a:solidFill>
                  <a:srgbClr val="FFFFFF"/>
                </a:solidFill>
                <a:latin typeface="微软雅黑"/>
                <a:ea typeface="宋体" pitchFamily="2" charset="-122"/>
                <a:cs typeface="+mn-cs"/>
              </a:defRPr>
            </a:lvl6pPr>
            <a:lvl7pPr marL="2743200" algn="l" defTabSz="914400" rtl="0" eaLnBrk="1" latinLnBrk="0" hangingPunct="1">
              <a:defRPr kern="1200">
                <a:solidFill>
                  <a:srgbClr val="FFFFFF"/>
                </a:solidFill>
                <a:latin typeface="微软雅黑"/>
                <a:ea typeface="宋体" pitchFamily="2" charset="-122"/>
                <a:cs typeface="+mn-cs"/>
              </a:defRPr>
            </a:lvl7pPr>
            <a:lvl8pPr marL="3200400" algn="l" defTabSz="914400" rtl="0" eaLnBrk="1" latinLnBrk="0" hangingPunct="1">
              <a:defRPr kern="1200">
                <a:solidFill>
                  <a:srgbClr val="FFFFFF"/>
                </a:solidFill>
                <a:latin typeface="微软雅黑"/>
                <a:ea typeface="宋体" pitchFamily="2" charset="-122"/>
                <a:cs typeface="+mn-cs"/>
              </a:defRPr>
            </a:lvl8pPr>
            <a:lvl9pPr marL="3657600" algn="l" defTabSz="914400" rtl="0" eaLnBrk="1" latinLnBrk="0" hangingPunct="1">
              <a:defRPr kern="1200">
                <a:solidFill>
                  <a:srgbClr val="FFFFFF"/>
                </a:solidFill>
                <a:latin typeface="微软雅黑"/>
                <a:ea typeface="宋体" pitchFamily="2" charset="-122"/>
                <a:cs typeface="+mn-cs"/>
              </a:defRPr>
            </a:lvl9pPr>
          </a:lstStyle>
          <a:p>
            <a:pPr algn="ctr"/>
          </a:p>
        </p:txBody>
      </p:sp>
      <p:sp>
        <p:nvSpPr>
          <p:cNvPr id="6151" name="PageNumberTextBox3" hidden="1"/>
          <p:cNvSpPr txBox="1"/>
          <p:nvPr/>
        </p:nvSpPr>
        <p:spPr>
          <a:xfrm>
            <a:off x="5955506" y="6583680"/>
            <a:ext cx="5955506"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sz="1200"/>
              <a:t>HAHA母婴电商可行性分析及运营方案全文共24页，当前为第3页。</a:t>
            </a:r>
          </a:p>
        </p:txBody>
      </p:sp>
    </p:spTree>
  </p:cSld>
  <p:clrMapOvr>
    <a:masterClrMapping/>
  </p:clrMapOvr>
  <p:transition>
    <p:fade/>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Text Box 4"/>
          <p:cNvSpPr>
            <a:spLocks noChangeArrowheads="1"/>
          </p:cNvSpPr>
          <p:nvPr/>
        </p:nvSpPr>
        <p:spPr bwMode="auto">
          <a:xfrm>
            <a:off x="811970" y="1643050"/>
            <a:ext cx="10244298" cy="2677656"/>
          </a:xfrm>
          <a:prstGeom prst="rect">
            <a:avLst/>
          </a:prstGeom>
          <a:solidFill>
            <a:srgbClr val="FFFFFF"/>
          </a:solidFill>
          <a:ln w="25400" cap="flat" cmpd="sng">
            <a:solidFill>
              <a:schemeClr val="accent2"/>
            </a:solidFill>
            <a:miter lim="800000"/>
          </a:ln>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lang="zh-CN" altLang="en-US" sz="2400" smtClean="0">
                <a:solidFill>
                  <a:srgbClr val="000000"/>
                </a:solidFill>
                <a:latin typeface="宋体" pitchFamily="2" charset="-122"/>
                <a:sym typeface="微软雅黑" pitchFamily="34" charset="-122"/>
              </a:rPr>
              <a:t>   </a:t>
            </a:r>
            <a:r>
              <a:rPr lang="zh-CN" altLang="en-US" sz="2400" b="1" smtClean="0">
                <a:solidFill>
                  <a:srgbClr val="000000"/>
                </a:solidFill>
                <a:latin typeface="+mn-lt"/>
                <a:sym typeface="微软雅黑" pitchFamily="34" charset="-122"/>
              </a:rPr>
              <a:t>大陆市场新兴的</a:t>
            </a:r>
            <a:r>
              <a:rPr lang="en-US" altLang="zh-CN" sz="2400" b="1" smtClean="0">
                <a:solidFill>
                  <a:srgbClr val="000000"/>
                </a:solidFill>
                <a:latin typeface="+mn-lt"/>
                <a:sym typeface="微软雅黑" pitchFamily="34" charset="-122"/>
              </a:rPr>
              <a:t>80</a:t>
            </a:r>
            <a:r>
              <a:rPr lang="zh-CN" altLang="en-US" sz="2400" b="1" smtClean="0">
                <a:solidFill>
                  <a:srgbClr val="000000"/>
                </a:solidFill>
                <a:latin typeface="+mn-lt"/>
                <a:sym typeface="微软雅黑" pitchFamily="34" charset="-122"/>
              </a:rPr>
              <a:t>、</a:t>
            </a:r>
            <a:r>
              <a:rPr lang="en-US" altLang="zh-CN" sz="2400" b="1" smtClean="0">
                <a:solidFill>
                  <a:srgbClr val="000000"/>
                </a:solidFill>
                <a:latin typeface="+mn-lt"/>
                <a:sym typeface="微软雅黑" pitchFamily="34" charset="-122"/>
              </a:rPr>
              <a:t>90</a:t>
            </a:r>
            <a:r>
              <a:rPr lang="zh-CN" altLang="en-US" sz="2400" b="1" smtClean="0">
                <a:solidFill>
                  <a:srgbClr val="000000"/>
                </a:solidFill>
                <a:latin typeface="+mn-lt"/>
                <a:sym typeface="微软雅黑" pitchFamily="34" charset="-122"/>
              </a:rPr>
              <a:t>后妈妈群体应是我们的主要客户群体。</a:t>
            </a:r>
            <a:endParaRPr lang="en-US" altLang="zh-CN" sz="2400" b="1" smtClean="0">
              <a:solidFill>
                <a:srgbClr val="000000"/>
              </a:solidFill>
              <a:latin typeface="+mn-lt"/>
              <a:sym typeface="微软雅黑" pitchFamily="34" charset="-122"/>
            </a:endParaRPr>
          </a:p>
          <a:p>
            <a:r>
              <a:rPr lang="en-US" altLang="zh-CN" sz="2400" smtClean="0">
                <a:solidFill>
                  <a:srgbClr val="000000"/>
                </a:solidFill>
                <a:latin typeface="+mn-lt"/>
                <a:sym typeface="微软雅黑" pitchFamily="34" charset="-122"/>
              </a:rPr>
              <a:t>   </a:t>
            </a:r>
            <a:r>
              <a:rPr lang="zh-CN" altLang="en-US" sz="2400" smtClean="0">
                <a:latin typeface="+mn-lt"/>
              </a:rPr>
              <a:t>中国作为发展中的大国，物质生活日益丰富，很多城市家庭非常重视儿童的健康审美等需求，更舍得在护肤上进行投入，这是客观存在的巨大需求。</a:t>
            </a:r>
            <a:r>
              <a:rPr lang="en-US" altLang="zh-CN" sz="2400" smtClean="0">
                <a:latin typeface="+mn-lt"/>
              </a:rPr>
              <a:t>80</a:t>
            </a:r>
            <a:r>
              <a:rPr lang="zh-CN" altLang="en-US" sz="2400" smtClean="0">
                <a:latin typeface="+mn-lt"/>
              </a:rPr>
              <a:t>、</a:t>
            </a:r>
            <a:r>
              <a:rPr lang="en-US" altLang="zh-CN" sz="2400" smtClean="0">
                <a:latin typeface="+mn-lt"/>
              </a:rPr>
              <a:t>90</a:t>
            </a:r>
            <a:r>
              <a:rPr lang="zh-CN" altLang="en-US" sz="2400" smtClean="0">
                <a:latin typeface="+mn-lt"/>
              </a:rPr>
              <a:t>后妈妈群体的兴起对儿童日用品的需求满足点也在发生改变。她们的无污染、高品质、大品牌的消费观念也影响了她们为子女购买日用品的选择观。“瑞士宝宝”有机、纯植物提取、德国原装进口等特征标签恰恰迎合了此类群体的购物需求。</a:t>
            </a:r>
            <a:endParaRPr lang="zh-CN" altLang="zh-CN" sz="2400">
              <a:latin typeface="+mn-lt"/>
              <a:ea typeface="+mn-ea"/>
            </a:endParaRPr>
          </a:p>
        </p:txBody>
      </p:sp>
      <p:sp>
        <p:nvSpPr>
          <p:cNvPr id="5" name="矩形 4"/>
          <p:cNvSpPr/>
          <p:nvPr/>
        </p:nvSpPr>
        <p:spPr>
          <a:xfrm>
            <a:off x="842938" y="620688"/>
            <a:ext cx="8206093" cy="523220"/>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lvl="0" algn="ctr">
              <a:spcBef>
                <a:spcPct val="50000"/>
              </a:spcBef>
            </a:pPr>
            <a:r>
              <a:rPr lang="zh-CN" altLang="en-US" sz="2800" smtClean="0">
                <a:solidFill>
                  <a:srgbClr val="000000"/>
                </a:solidFill>
                <a:latin typeface="微软雅黑" pitchFamily="34" charset="-122"/>
                <a:ea typeface="微软雅黑" pitchFamily="34" charset="-122"/>
                <a:sym typeface="微软雅黑" pitchFamily="34" charset="-122"/>
              </a:rPr>
              <a:t>一、新生</a:t>
            </a:r>
            <a:r>
              <a:rPr lang="en-US" altLang="zh-CN" sz="2800" smtClean="0">
                <a:solidFill>
                  <a:srgbClr val="000000"/>
                </a:solidFill>
                <a:latin typeface="微软雅黑" pitchFamily="34" charset="-122"/>
                <a:ea typeface="微软雅黑" pitchFamily="34" charset="-122"/>
                <a:sym typeface="微软雅黑" pitchFamily="34" charset="-122"/>
              </a:rPr>
              <a:t>80</a:t>
            </a:r>
            <a:r>
              <a:rPr lang="zh-CN" altLang="en-US" sz="2800" smtClean="0">
                <a:solidFill>
                  <a:srgbClr val="000000"/>
                </a:solidFill>
                <a:latin typeface="微软雅黑" pitchFamily="34" charset="-122"/>
                <a:ea typeface="微软雅黑" pitchFamily="34" charset="-122"/>
                <a:sym typeface="微软雅黑" pitchFamily="34" charset="-122"/>
              </a:rPr>
              <a:t>、</a:t>
            </a:r>
            <a:r>
              <a:rPr lang="en-US" altLang="zh-CN" sz="2800" smtClean="0">
                <a:solidFill>
                  <a:srgbClr val="000000"/>
                </a:solidFill>
                <a:latin typeface="微软雅黑" pitchFamily="34" charset="-122"/>
                <a:ea typeface="微软雅黑" pitchFamily="34" charset="-122"/>
                <a:sym typeface="微软雅黑" pitchFamily="34" charset="-122"/>
              </a:rPr>
              <a:t>90</a:t>
            </a:r>
            <a:r>
              <a:rPr lang="zh-CN" altLang="en-US" sz="2800" smtClean="0">
                <a:solidFill>
                  <a:srgbClr val="000000"/>
                </a:solidFill>
                <a:latin typeface="微软雅黑" pitchFamily="34" charset="-122"/>
                <a:ea typeface="微软雅黑" pitchFamily="34" charset="-122"/>
                <a:sym typeface="微软雅黑" pitchFamily="34" charset="-122"/>
              </a:rPr>
              <a:t>后妈妈群体是我们的主要客户群体</a:t>
            </a:r>
            <a:endParaRPr lang="en-US" altLang="zh-CN" sz="2800">
              <a:solidFill>
                <a:srgbClr val="000000"/>
              </a:solidFill>
              <a:latin typeface="微软雅黑" pitchFamily="34" charset="-122"/>
              <a:ea typeface="微软雅黑" pitchFamily="34" charset="-122"/>
              <a:sym typeface="微软雅黑" pitchFamily="34" charset="-122"/>
            </a:endParaRPr>
          </a:p>
        </p:txBody>
      </p:sp>
      <p:sp>
        <p:nvSpPr>
          <p:cNvPr id="6147" name="PB4"/>
          <p:cNvSpPr/>
          <p:nvPr/>
        </p:nvSpPr>
        <p:spPr>
          <a:xfrm>
            <a:off x="0" y="6839712"/>
            <a:ext cx="1985168"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1pPr>
            <a:lvl2pPr marL="4572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2pPr>
            <a:lvl3pPr marL="9144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5pPr>
            <a:lvl6pPr marL="2286000" algn="l" defTabSz="914400" rtl="0" eaLnBrk="1" latinLnBrk="0" hangingPunct="1">
              <a:defRPr kern="1200">
                <a:solidFill>
                  <a:srgbClr val="FFFFFF"/>
                </a:solidFill>
                <a:latin typeface="微软雅黑"/>
                <a:ea typeface="宋体" pitchFamily="2" charset="-122"/>
                <a:cs typeface="+mn-cs"/>
              </a:defRPr>
            </a:lvl6pPr>
            <a:lvl7pPr marL="2743200" algn="l" defTabSz="914400" rtl="0" eaLnBrk="1" latinLnBrk="0" hangingPunct="1">
              <a:defRPr kern="1200">
                <a:solidFill>
                  <a:srgbClr val="FFFFFF"/>
                </a:solidFill>
                <a:latin typeface="微软雅黑"/>
                <a:ea typeface="宋体" pitchFamily="2" charset="-122"/>
                <a:cs typeface="+mn-cs"/>
              </a:defRPr>
            </a:lvl7pPr>
            <a:lvl8pPr marL="3200400" algn="l" defTabSz="914400" rtl="0" eaLnBrk="1" latinLnBrk="0" hangingPunct="1">
              <a:defRPr kern="1200">
                <a:solidFill>
                  <a:srgbClr val="FFFFFF"/>
                </a:solidFill>
                <a:latin typeface="微软雅黑"/>
                <a:ea typeface="宋体" pitchFamily="2" charset="-122"/>
                <a:cs typeface="+mn-cs"/>
              </a:defRPr>
            </a:lvl8pPr>
            <a:lvl9pPr marL="3657600" algn="l" defTabSz="914400" rtl="0" eaLnBrk="1" latinLnBrk="0" hangingPunct="1">
              <a:defRPr kern="1200">
                <a:solidFill>
                  <a:srgbClr val="FFFFFF"/>
                </a:solidFill>
                <a:latin typeface="微软雅黑"/>
                <a:ea typeface="宋体" pitchFamily="2" charset="-122"/>
                <a:cs typeface="+mn-cs"/>
              </a:defRPr>
            </a:lvl9pPr>
          </a:lstStyle>
          <a:p>
            <a:pPr algn="ctr"/>
          </a:p>
        </p:txBody>
      </p:sp>
      <p:sp>
        <p:nvSpPr>
          <p:cNvPr id="6148" name="PageNumberTextBox4" hidden="1"/>
          <p:cNvSpPr txBox="1"/>
          <p:nvPr/>
        </p:nvSpPr>
        <p:spPr>
          <a:xfrm>
            <a:off x="5955506" y="6583680"/>
            <a:ext cx="5955506"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sz="1200"/>
              <a:t>HAHA母婴电商可行性分析及运营方案全文共24页，当前为第4页。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矩形 10"/>
          <p:cNvSpPr>
            <a:spLocks noChangeArrowheads="1"/>
          </p:cNvSpPr>
          <p:nvPr/>
        </p:nvSpPr>
        <p:spPr bwMode="auto">
          <a:xfrm>
            <a:off x="0" y="-23813"/>
            <a:ext cx="11904663" cy="6546851"/>
          </a:xfrm>
          <a:prstGeom prst="rect">
            <a:avLst/>
          </a:prstGeom>
          <a:solidFill>
            <a:schemeClr val="bg2"/>
          </a:solidFill>
          <a:ln w="25400" cap="flat" cmpd="sng">
            <a:solidFill>
              <a:schemeClr val="bg2"/>
            </a:solidFill>
            <a:miter lim="800000"/>
          </a:ln>
          <a:effectLst/>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endParaRPr lang="zh-CN" altLang="en-US">
              <a:solidFill>
                <a:srgbClr val="FFFFFF"/>
              </a:solidFill>
              <a:latin typeface="微软雅黑" pitchFamily="34" charset="-122"/>
              <a:ea typeface="微软雅黑" pitchFamily="34" charset="-122"/>
            </a:endParaRPr>
          </a:p>
        </p:txBody>
      </p:sp>
      <p:sp>
        <p:nvSpPr>
          <p:cNvPr id="6147" name="矩形 5"/>
          <p:cNvSpPr>
            <a:spLocks noChangeArrowheads="1"/>
          </p:cNvSpPr>
          <p:nvPr/>
        </p:nvSpPr>
        <p:spPr bwMode="auto">
          <a:xfrm>
            <a:off x="954088" y="1428750"/>
            <a:ext cx="10002837" cy="3214688"/>
          </a:xfrm>
          <a:prstGeom prst="rect">
            <a:avLst/>
          </a:prstGeom>
          <a:solidFill>
            <a:srgbClr val="E63426"/>
          </a:solidFill>
          <a:ln w="25400" cmpd="sng">
            <a:solidFill>
              <a:srgbClr val="E63426"/>
            </a:solidFill>
            <a:miter lim="800000"/>
          </a:ln>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endParaRPr lang="zh-CN" altLang="en-US">
              <a:solidFill>
                <a:srgbClr val="FFFFFF"/>
              </a:solidFill>
              <a:latin typeface="Calibri" pitchFamily="34" charset="0"/>
            </a:endParaRPr>
          </a:p>
        </p:txBody>
      </p:sp>
      <p:sp>
        <p:nvSpPr>
          <p:cNvPr id="6148" name="TextBox 6"/>
          <p:cNvSpPr txBox="1">
            <a:spLocks noChangeArrowheads="1"/>
          </p:cNvSpPr>
          <p:nvPr/>
        </p:nvSpPr>
        <p:spPr bwMode="auto">
          <a:xfrm>
            <a:off x="1311275" y="1785938"/>
            <a:ext cx="3500438" cy="1200329"/>
          </a:xfrm>
          <a:prstGeom prst="rect">
            <a:avLst/>
          </a:prstGeom>
          <a:noFill/>
          <a:ln w="9525">
            <a:noFill/>
            <a:miter lim="800000"/>
          </a:ln>
        </p:spPr>
        <p:txBody>
          <a:bodyPr>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lang="en-US" sz="7200" b="1">
                <a:solidFill>
                  <a:schemeClr val="bg1"/>
                </a:solidFill>
                <a:latin typeface="Calibri" pitchFamily="34" charset="0"/>
              </a:rPr>
              <a:t>Part </a:t>
            </a:r>
            <a:r>
              <a:rPr lang="en-US" sz="7200" b="1" smtClean="0">
                <a:solidFill>
                  <a:schemeClr val="bg1"/>
                </a:solidFill>
                <a:latin typeface="Calibri" pitchFamily="34" charset="0"/>
              </a:rPr>
              <a:t>.2</a:t>
            </a:r>
            <a:endParaRPr lang="zh-CN" altLang="en-US" sz="7200" b="1">
              <a:solidFill>
                <a:schemeClr val="bg1"/>
              </a:solidFill>
              <a:latin typeface="Calibri" pitchFamily="34" charset="0"/>
            </a:endParaRPr>
          </a:p>
        </p:txBody>
      </p:sp>
      <p:sp>
        <p:nvSpPr>
          <p:cNvPr id="6149" name="TextBox 7"/>
          <p:cNvSpPr txBox="1">
            <a:spLocks noChangeArrowheads="1"/>
          </p:cNvSpPr>
          <p:nvPr/>
        </p:nvSpPr>
        <p:spPr bwMode="auto">
          <a:xfrm>
            <a:off x="1384300" y="3000375"/>
            <a:ext cx="3571074" cy="1077218"/>
          </a:xfrm>
          <a:prstGeom prst="rect">
            <a:avLst/>
          </a:prstGeom>
          <a:noFill/>
          <a:ln w="9525">
            <a:noFill/>
            <a:miter lim="800000"/>
          </a:ln>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dist"/>
            <a:r>
              <a:rPr lang="zh-CN" altLang="en-US" sz="3200" smtClean="0">
                <a:solidFill>
                  <a:schemeClr val="bg1"/>
                </a:solidFill>
                <a:latin typeface="微软雅黑" pitchFamily="34" charset="-122"/>
                <a:ea typeface="微软雅黑" pitchFamily="34" charset="-122"/>
              </a:rPr>
              <a:t>大陆儿童用品市场的销售模式</a:t>
            </a:r>
            <a:endParaRPr lang="zh-CN" altLang="en-US" sz="3200">
              <a:solidFill>
                <a:schemeClr val="bg1"/>
              </a:solidFill>
              <a:latin typeface="微软雅黑" pitchFamily="34" charset="-122"/>
              <a:ea typeface="微软雅黑" pitchFamily="34" charset="-122"/>
            </a:endParaRPr>
          </a:p>
        </p:txBody>
      </p:sp>
      <p:sp>
        <p:nvSpPr>
          <p:cNvPr id="6150" name="PB5"/>
          <p:cNvSpPr/>
          <p:nvPr/>
        </p:nvSpPr>
        <p:spPr>
          <a:xfrm>
            <a:off x="0" y="6839712"/>
            <a:ext cx="2481461"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1pPr>
            <a:lvl2pPr marL="4572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2pPr>
            <a:lvl3pPr marL="9144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5pPr>
            <a:lvl6pPr marL="2286000" algn="l" defTabSz="914400" rtl="0" eaLnBrk="1" latinLnBrk="0" hangingPunct="1">
              <a:defRPr kern="1200">
                <a:solidFill>
                  <a:srgbClr val="FFFFFF"/>
                </a:solidFill>
                <a:latin typeface="微软雅黑"/>
                <a:ea typeface="宋体" pitchFamily="2" charset="-122"/>
                <a:cs typeface="+mn-cs"/>
              </a:defRPr>
            </a:lvl6pPr>
            <a:lvl7pPr marL="2743200" algn="l" defTabSz="914400" rtl="0" eaLnBrk="1" latinLnBrk="0" hangingPunct="1">
              <a:defRPr kern="1200">
                <a:solidFill>
                  <a:srgbClr val="FFFFFF"/>
                </a:solidFill>
                <a:latin typeface="微软雅黑"/>
                <a:ea typeface="宋体" pitchFamily="2" charset="-122"/>
                <a:cs typeface="+mn-cs"/>
              </a:defRPr>
            </a:lvl7pPr>
            <a:lvl8pPr marL="3200400" algn="l" defTabSz="914400" rtl="0" eaLnBrk="1" latinLnBrk="0" hangingPunct="1">
              <a:defRPr kern="1200">
                <a:solidFill>
                  <a:srgbClr val="FFFFFF"/>
                </a:solidFill>
                <a:latin typeface="微软雅黑"/>
                <a:ea typeface="宋体" pitchFamily="2" charset="-122"/>
                <a:cs typeface="+mn-cs"/>
              </a:defRPr>
            </a:lvl8pPr>
            <a:lvl9pPr marL="3657600" algn="l" defTabSz="914400" rtl="0" eaLnBrk="1" latinLnBrk="0" hangingPunct="1">
              <a:defRPr kern="1200">
                <a:solidFill>
                  <a:srgbClr val="FFFFFF"/>
                </a:solidFill>
                <a:latin typeface="微软雅黑"/>
                <a:ea typeface="宋体" pitchFamily="2" charset="-122"/>
                <a:cs typeface="+mn-cs"/>
              </a:defRPr>
            </a:lvl9pPr>
          </a:lstStyle>
          <a:p>
            <a:pPr algn="ctr"/>
          </a:p>
        </p:txBody>
      </p:sp>
      <p:sp>
        <p:nvSpPr>
          <p:cNvPr id="6151" name="PageNumberTextBox5" hidden="1"/>
          <p:cNvSpPr txBox="1"/>
          <p:nvPr/>
        </p:nvSpPr>
        <p:spPr>
          <a:xfrm>
            <a:off x="5955506" y="6583680"/>
            <a:ext cx="5955506"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sz="1200"/>
              <a:t>HAHA母婴电商可行性分析及运营方案全文共24页，当前为第5页。</a:t>
            </a:r>
          </a:p>
        </p:txBody>
      </p:sp>
    </p:spTree>
  </p:cSld>
  <p:clrMapOvr>
    <a:masterClrMapping/>
  </p:clrMapOvr>
  <p:transition>
    <p:fade/>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Text Box 4"/>
          <p:cNvSpPr>
            <a:spLocks noChangeArrowheads="1"/>
          </p:cNvSpPr>
          <p:nvPr/>
        </p:nvSpPr>
        <p:spPr bwMode="auto">
          <a:xfrm>
            <a:off x="669094" y="1500174"/>
            <a:ext cx="10513168" cy="3046988"/>
          </a:xfrm>
          <a:prstGeom prst="rect">
            <a:avLst/>
          </a:prstGeom>
          <a:solidFill>
            <a:srgbClr val="FFFFFF"/>
          </a:solidFill>
          <a:ln w="25400" cap="flat" cmpd="sng">
            <a:solidFill>
              <a:schemeClr val="accent2"/>
            </a:solidFill>
            <a:miter lim="800000"/>
          </a:ln>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lang="en-US" altLang="zh-CN" sz="2400" smtClean="0">
                <a:latin typeface="+mn-ea"/>
                <a:ea typeface="+mn-ea"/>
              </a:rPr>
              <a:t>        </a:t>
            </a:r>
            <a:r>
              <a:rPr lang="zh-CN" altLang="en-US" sz="2400" smtClean="0">
                <a:latin typeface="+mn-ea"/>
                <a:ea typeface="+mn-ea"/>
              </a:rPr>
              <a:t>通过调研分析，</a:t>
            </a:r>
            <a:r>
              <a:rPr lang="en-US" altLang="zh-CN" sz="2400" smtClean="0">
                <a:latin typeface="+mn-ea"/>
                <a:ea typeface="+mn-ea"/>
              </a:rPr>
              <a:t>80</a:t>
            </a:r>
            <a:r>
              <a:rPr lang="zh-CN" altLang="en-US" sz="2400" smtClean="0">
                <a:latin typeface="+mn-ea"/>
                <a:ea typeface="+mn-ea"/>
              </a:rPr>
              <a:t>、</a:t>
            </a:r>
            <a:r>
              <a:rPr lang="en-US" altLang="zh-CN" sz="2400" smtClean="0">
                <a:latin typeface="+mn-ea"/>
                <a:ea typeface="+mn-ea"/>
              </a:rPr>
              <a:t>90</a:t>
            </a:r>
            <a:r>
              <a:rPr lang="zh-CN" altLang="en-US" sz="2400" smtClean="0">
                <a:latin typeface="+mn-ea"/>
                <a:ea typeface="+mn-ea"/>
              </a:rPr>
              <a:t>后妈妈群体为宝宝购物主要渠道为三类：</a:t>
            </a:r>
            <a:endParaRPr lang="en-US" altLang="zh-CN" sz="2400" smtClean="0">
              <a:latin typeface="+mn-ea"/>
              <a:ea typeface="+mn-ea"/>
            </a:endParaRPr>
          </a:p>
          <a:p>
            <a:r>
              <a:rPr lang="en-US" altLang="zh-CN" sz="2400" smtClean="0">
                <a:latin typeface="+mn-ea"/>
                <a:ea typeface="+mn-ea"/>
              </a:rPr>
              <a:t>1</a:t>
            </a:r>
            <a:r>
              <a:rPr lang="zh-CN" altLang="en-US" sz="2400" smtClean="0">
                <a:latin typeface="+mn-ea"/>
                <a:ea typeface="+mn-ea"/>
              </a:rPr>
              <a:t>、商场百货</a:t>
            </a:r>
            <a:endParaRPr lang="en-US" altLang="zh-CN" sz="2400" smtClean="0">
              <a:latin typeface="+mn-ea"/>
              <a:ea typeface="+mn-ea"/>
            </a:endParaRPr>
          </a:p>
          <a:p>
            <a:r>
              <a:rPr lang="en-US" altLang="zh-CN" sz="2400" smtClean="0">
                <a:latin typeface="+mn-ea"/>
                <a:ea typeface="+mn-ea"/>
              </a:rPr>
              <a:t>      </a:t>
            </a:r>
            <a:r>
              <a:rPr lang="zh-CN" altLang="en-US" sz="2400" smtClean="0">
                <a:latin typeface="+mn-ea"/>
                <a:ea typeface="+mn-ea"/>
              </a:rPr>
              <a:t>传统的商超及百货渠道是妈妈群体逛街的首选。</a:t>
            </a:r>
            <a:endParaRPr lang="en-US" altLang="zh-CN" sz="2400" smtClean="0">
              <a:latin typeface="+mn-ea"/>
              <a:ea typeface="+mn-ea"/>
            </a:endParaRPr>
          </a:p>
          <a:p>
            <a:r>
              <a:rPr lang="en-US" altLang="zh-CN" sz="2400" smtClean="0">
                <a:latin typeface="+mn-ea"/>
                <a:ea typeface="+mn-ea"/>
              </a:rPr>
              <a:t>2</a:t>
            </a:r>
            <a:r>
              <a:rPr lang="zh-CN" altLang="en-US" sz="2400" smtClean="0">
                <a:latin typeface="+mn-ea"/>
                <a:ea typeface="+mn-ea"/>
              </a:rPr>
              <a:t>、母婴用品店</a:t>
            </a:r>
            <a:endParaRPr lang="en-US" altLang="zh-CN" sz="2400" smtClean="0">
              <a:latin typeface="+mn-ea"/>
              <a:ea typeface="+mn-ea"/>
            </a:endParaRPr>
          </a:p>
          <a:p>
            <a:r>
              <a:rPr lang="en-US" altLang="zh-CN" sz="2400" smtClean="0">
                <a:latin typeface="+mn-ea"/>
                <a:ea typeface="+mn-ea"/>
              </a:rPr>
              <a:t>      </a:t>
            </a:r>
            <a:r>
              <a:rPr lang="zh-CN" altLang="en-US" sz="2400" smtClean="0">
                <a:latin typeface="+mn-ea"/>
                <a:ea typeface="+mn-ea"/>
              </a:rPr>
              <a:t>专业的母婴用品专卖店能够为新妈妈提供周到的客户体验及护理帮助。</a:t>
            </a:r>
            <a:endParaRPr lang="en-US" altLang="zh-CN" sz="2400" smtClean="0">
              <a:latin typeface="+mn-ea"/>
              <a:ea typeface="+mn-ea"/>
            </a:endParaRPr>
          </a:p>
          <a:p>
            <a:r>
              <a:rPr lang="en-US" altLang="zh-CN" sz="2400" smtClean="0">
                <a:latin typeface="+mn-ea"/>
                <a:ea typeface="+mn-ea"/>
              </a:rPr>
              <a:t>3</a:t>
            </a:r>
            <a:r>
              <a:rPr lang="zh-CN" altLang="en-US" sz="2400" smtClean="0">
                <a:latin typeface="+mn-ea"/>
                <a:ea typeface="+mn-ea"/>
              </a:rPr>
              <a:t>、天猫、红孩子等网销渠道</a:t>
            </a:r>
            <a:endParaRPr lang="en-US" altLang="zh-CN" sz="2400" smtClean="0">
              <a:latin typeface="+mn-ea"/>
              <a:ea typeface="+mn-ea"/>
            </a:endParaRPr>
          </a:p>
          <a:p>
            <a:r>
              <a:rPr lang="en-US" altLang="zh-CN" sz="2400" smtClean="0">
                <a:latin typeface="+mn-ea"/>
                <a:ea typeface="+mn-ea"/>
              </a:rPr>
              <a:t>      </a:t>
            </a:r>
            <a:r>
              <a:rPr lang="zh-CN" altLang="en-US" sz="2400" smtClean="0">
                <a:latin typeface="+mn-ea"/>
                <a:ea typeface="+mn-ea"/>
              </a:rPr>
              <a:t>新兴的网销渠道、健全的快递网络、优质、快捷的客户消费体验不断冲击                                 着传统的销售渠道。</a:t>
            </a:r>
            <a:endParaRPr lang="zh-CN" altLang="zh-CN" sz="2400">
              <a:latin typeface="+mn-ea"/>
              <a:ea typeface="+mn-ea"/>
            </a:endParaRPr>
          </a:p>
        </p:txBody>
      </p:sp>
      <p:sp>
        <p:nvSpPr>
          <p:cNvPr id="5" name="矩形 4"/>
          <p:cNvSpPr/>
          <p:nvPr/>
        </p:nvSpPr>
        <p:spPr>
          <a:xfrm>
            <a:off x="770930" y="620688"/>
            <a:ext cx="4852610" cy="523220"/>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lvl="0" algn="ctr">
              <a:spcBef>
                <a:spcPct val="50000"/>
              </a:spcBef>
            </a:pPr>
            <a:r>
              <a:rPr lang="zh-CN" altLang="en-US" sz="2800" smtClean="0">
                <a:solidFill>
                  <a:srgbClr val="000000"/>
                </a:solidFill>
                <a:latin typeface="微软雅黑" pitchFamily="34" charset="-122"/>
                <a:ea typeface="微软雅黑" pitchFamily="34" charset="-122"/>
                <a:sym typeface="微软雅黑" pitchFamily="34" charset="-122"/>
              </a:rPr>
              <a:t>二、妈妈群体的主要消费渠道</a:t>
            </a:r>
            <a:endParaRPr lang="en-US" altLang="zh-CN" sz="2800">
              <a:solidFill>
                <a:srgbClr val="000000"/>
              </a:solidFill>
              <a:latin typeface="微软雅黑" pitchFamily="34" charset="-122"/>
              <a:ea typeface="微软雅黑" pitchFamily="34" charset="-122"/>
              <a:sym typeface="微软雅黑" pitchFamily="34" charset="-122"/>
            </a:endParaRPr>
          </a:p>
        </p:txBody>
      </p:sp>
      <p:sp>
        <p:nvSpPr>
          <p:cNvPr id="6" name="PB6"/>
          <p:cNvSpPr/>
          <p:nvPr/>
        </p:nvSpPr>
        <p:spPr>
          <a:xfrm>
            <a:off x="0" y="6839712"/>
            <a:ext cx="2977753"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1pPr>
            <a:lvl2pPr marL="4572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2pPr>
            <a:lvl3pPr marL="9144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5pPr>
            <a:lvl6pPr marL="2286000" algn="l" defTabSz="914400" rtl="0" eaLnBrk="1" latinLnBrk="0" hangingPunct="1">
              <a:defRPr kern="1200">
                <a:solidFill>
                  <a:srgbClr val="FFFFFF"/>
                </a:solidFill>
                <a:latin typeface="微软雅黑"/>
                <a:ea typeface="宋体" pitchFamily="2" charset="-122"/>
                <a:cs typeface="+mn-cs"/>
              </a:defRPr>
            </a:lvl6pPr>
            <a:lvl7pPr marL="2743200" algn="l" defTabSz="914400" rtl="0" eaLnBrk="1" latinLnBrk="0" hangingPunct="1">
              <a:defRPr kern="1200">
                <a:solidFill>
                  <a:srgbClr val="FFFFFF"/>
                </a:solidFill>
                <a:latin typeface="微软雅黑"/>
                <a:ea typeface="宋体" pitchFamily="2" charset="-122"/>
                <a:cs typeface="+mn-cs"/>
              </a:defRPr>
            </a:lvl7pPr>
            <a:lvl8pPr marL="3200400" algn="l" defTabSz="914400" rtl="0" eaLnBrk="1" latinLnBrk="0" hangingPunct="1">
              <a:defRPr kern="1200">
                <a:solidFill>
                  <a:srgbClr val="FFFFFF"/>
                </a:solidFill>
                <a:latin typeface="微软雅黑"/>
                <a:ea typeface="宋体" pitchFamily="2" charset="-122"/>
                <a:cs typeface="+mn-cs"/>
              </a:defRPr>
            </a:lvl8pPr>
            <a:lvl9pPr marL="3657600" algn="l" defTabSz="914400" rtl="0" eaLnBrk="1" latinLnBrk="0" hangingPunct="1">
              <a:defRPr kern="1200">
                <a:solidFill>
                  <a:srgbClr val="FFFFFF"/>
                </a:solidFill>
                <a:latin typeface="微软雅黑"/>
                <a:ea typeface="宋体" pitchFamily="2" charset="-122"/>
                <a:cs typeface="+mn-cs"/>
              </a:defRPr>
            </a:lvl9pPr>
          </a:lstStyle>
          <a:p>
            <a:pPr algn="ctr"/>
          </a:p>
        </p:txBody>
      </p:sp>
      <p:sp>
        <p:nvSpPr>
          <p:cNvPr id="7" name="PageNumberTextBox6" hidden="1"/>
          <p:cNvSpPr txBox="1"/>
          <p:nvPr/>
        </p:nvSpPr>
        <p:spPr>
          <a:xfrm>
            <a:off x="5955506" y="6583680"/>
            <a:ext cx="5955506"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sz="1200"/>
              <a:t>HAHA母婴电商可行性分析及运营方案全文共24页，当前为第6页。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矩形 10"/>
          <p:cNvSpPr>
            <a:spLocks noChangeArrowheads="1"/>
          </p:cNvSpPr>
          <p:nvPr/>
        </p:nvSpPr>
        <p:spPr bwMode="auto">
          <a:xfrm>
            <a:off x="0" y="-23813"/>
            <a:ext cx="11904663" cy="6546851"/>
          </a:xfrm>
          <a:prstGeom prst="rect">
            <a:avLst/>
          </a:prstGeom>
          <a:solidFill>
            <a:schemeClr val="bg2"/>
          </a:solidFill>
          <a:ln w="25400" cap="flat" cmpd="sng">
            <a:solidFill>
              <a:schemeClr val="bg2"/>
            </a:solidFill>
            <a:miter lim="800000"/>
          </a:ln>
          <a:effectLst/>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endParaRPr lang="zh-CN" altLang="en-US">
              <a:solidFill>
                <a:srgbClr val="FFFFFF"/>
              </a:solidFill>
              <a:latin typeface="微软雅黑" pitchFamily="34" charset="-122"/>
              <a:ea typeface="微软雅黑" pitchFamily="34" charset="-122"/>
            </a:endParaRPr>
          </a:p>
        </p:txBody>
      </p:sp>
      <p:sp>
        <p:nvSpPr>
          <p:cNvPr id="6147" name="矩形 5"/>
          <p:cNvSpPr>
            <a:spLocks noChangeArrowheads="1"/>
          </p:cNvSpPr>
          <p:nvPr/>
        </p:nvSpPr>
        <p:spPr bwMode="auto">
          <a:xfrm>
            <a:off x="954088" y="1428750"/>
            <a:ext cx="10002837" cy="3214688"/>
          </a:xfrm>
          <a:prstGeom prst="rect">
            <a:avLst/>
          </a:prstGeom>
          <a:solidFill>
            <a:srgbClr val="E63426"/>
          </a:solidFill>
          <a:ln w="25400" cmpd="sng">
            <a:solidFill>
              <a:srgbClr val="E63426"/>
            </a:solidFill>
            <a:miter lim="800000"/>
          </a:ln>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endParaRPr lang="zh-CN" altLang="en-US">
              <a:solidFill>
                <a:srgbClr val="FFFFFF"/>
              </a:solidFill>
              <a:latin typeface="Calibri" pitchFamily="34" charset="0"/>
            </a:endParaRPr>
          </a:p>
        </p:txBody>
      </p:sp>
      <p:sp>
        <p:nvSpPr>
          <p:cNvPr id="6148" name="TextBox 6"/>
          <p:cNvSpPr txBox="1">
            <a:spLocks noChangeArrowheads="1"/>
          </p:cNvSpPr>
          <p:nvPr/>
        </p:nvSpPr>
        <p:spPr bwMode="auto">
          <a:xfrm>
            <a:off x="1311275" y="1785938"/>
            <a:ext cx="3500438" cy="1200329"/>
          </a:xfrm>
          <a:prstGeom prst="rect">
            <a:avLst/>
          </a:prstGeom>
          <a:noFill/>
          <a:ln w="9525">
            <a:noFill/>
            <a:miter lim="800000"/>
          </a:ln>
        </p:spPr>
        <p:txBody>
          <a:bodyPr>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lang="en-US" sz="7200" b="1">
                <a:solidFill>
                  <a:schemeClr val="bg1"/>
                </a:solidFill>
                <a:latin typeface="Calibri" pitchFamily="34" charset="0"/>
              </a:rPr>
              <a:t>Part </a:t>
            </a:r>
            <a:r>
              <a:rPr lang="en-US" sz="7200" b="1" smtClean="0">
                <a:solidFill>
                  <a:schemeClr val="bg1"/>
                </a:solidFill>
                <a:latin typeface="Calibri" pitchFamily="34" charset="0"/>
              </a:rPr>
              <a:t>.3</a:t>
            </a:r>
            <a:endParaRPr lang="zh-CN" altLang="en-US" sz="7200" b="1">
              <a:solidFill>
                <a:schemeClr val="bg1"/>
              </a:solidFill>
              <a:latin typeface="Calibri" pitchFamily="34" charset="0"/>
            </a:endParaRPr>
          </a:p>
        </p:txBody>
      </p:sp>
      <p:sp>
        <p:nvSpPr>
          <p:cNvPr id="6149" name="TextBox 7"/>
          <p:cNvSpPr txBox="1">
            <a:spLocks noChangeArrowheads="1"/>
          </p:cNvSpPr>
          <p:nvPr/>
        </p:nvSpPr>
        <p:spPr bwMode="auto">
          <a:xfrm>
            <a:off x="1384300" y="3000375"/>
            <a:ext cx="2999570" cy="1077218"/>
          </a:xfrm>
          <a:prstGeom prst="rect">
            <a:avLst/>
          </a:prstGeom>
          <a:noFill/>
          <a:ln w="9525">
            <a:noFill/>
            <a:miter lim="800000"/>
          </a:ln>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dist"/>
            <a:r>
              <a:rPr lang="zh-CN" altLang="en-US" sz="3200" smtClean="0">
                <a:solidFill>
                  <a:schemeClr val="bg1"/>
                </a:solidFill>
                <a:latin typeface="微软雅黑" pitchFamily="34" charset="-122"/>
                <a:ea typeface="微软雅黑" pitchFamily="34" charset="-122"/>
              </a:rPr>
              <a:t>我们的产品</a:t>
            </a:r>
            <a:endParaRPr lang="en-US" altLang="zh-CN" sz="3200" smtClean="0">
              <a:solidFill>
                <a:schemeClr val="bg1"/>
              </a:solidFill>
              <a:latin typeface="微软雅黑" pitchFamily="34" charset="-122"/>
              <a:ea typeface="微软雅黑" pitchFamily="34" charset="-122"/>
            </a:endParaRPr>
          </a:p>
          <a:p>
            <a:pPr algn="dist"/>
            <a:r>
              <a:rPr lang="zh-CN" altLang="en-US" sz="3200" smtClean="0">
                <a:solidFill>
                  <a:schemeClr val="bg1"/>
                </a:solidFill>
                <a:latin typeface="微软雅黑" pitchFamily="34" charset="-122"/>
                <a:ea typeface="微软雅黑" pitchFamily="34" charset="-122"/>
              </a:rPr>
              <a:t>营销策略</a:t>
            </a:r>
            <a:endParaRPr lang="zh-CN" altLang="en-US" sz="3200">
              <a:solidFill>
                <a:schemeClr val="bg1"/>
              </a:solidFill>
              <a:latin typeface="微软雅黑" pitchFamily="34" charset="-122"/>
              <a:ea typeface="微软雅黑" pitchFamily="34" charset="-122"/>
            </a:endParaRPr>
          </a:p>
        </p:txBody>
      </p:sp>
      <p:sp>
        <p:nvSpPr>
          <p:cNvPr id="6150" name="PB7"/>
          <p:cNvSpPr/>
          <p:nvPr/>
        </p:nvSpPr>
        <p:spPr>
          <a:xfrm>
            <a:off x="0" y="6839712"/>
            <a:ext cx="3474045"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1pPr>
            <a:lvl2pPr marL="4572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2pPr>
            <a:lvl3pPr marL="9144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5pPr>
            <a:lvl6pPr marL="2286000" algn="l" defTabSz="914400" rtl="0" eaLnBrk="1" latinLnBrk="0" hangingPunct="1">
              <a:defRPr kern="1200">
                <a:solidFill>
                  <a:srgbClr val="FFFFFF"/>
                </a:solidFill>
                <a:latin typeface="微软雅黑"/>
                <a:ea typeface="宋体" pitchFamily="2" charset="-122"/>
                <a:cs typeface="+mn-cs"/>
              </a:defRPr>
            </a:lvl6pPr>
            <a:lvl7pPr marL="2743200" algn="l" defTabSz="914400" rtl="0" eaLnBrk="1" latinLnBrk="0" hangingPunct="1">
              <a:defRPr kern="1200">
                <a:solidFill>
                  <a:srgbClr val="FFFFFF"/>
                </a:solidFill>
                <a:latin typeface="微软雅黑"/>
                <a:ea typeface="宋体" pitchFamily="2" charset="-122"/>
                <a:cs typeface="+mn-cs"/>
              </a:defRPr>
            </a:lvl7pPr>
            <a:lvl8pPr marL="3200400" algn="l" defTabSz="914400" rtl="0" eaLnBrk="1" latinLnBrk="0" hangingPunct="1">
              <a:defRPr kern="1200">
                <a:solidFill>
                  <a:srgbClr val="FFFFFF"/>
                </a:solidFill>
                <a:latin typeface="微软雅黑"/>
                <a:ea typeface="宋体" pitchFamily="2" charset="-122"/>
                <a:cs typeface="+mn-cs"/>
              </a:defRPr>
            </a:lvl8pPr>
            <a:lvl9pPr marL="3657600" algn="l" defTabSz="914400" rtl="0" eaLnBrk="1" latinLnBrk="0" hangingPunct="1">
              <a:defRPr kern="1200">
                <a:solidFill>
                  <a:srgbClr val="FFFFFF"/>
                </a:solidFill>
                <a:latin typeface="微软雅黑"/>
                <a:ea typeface="宋体" pitchFamily="2" charset="-122"/>
                <a:cs typeface="+mn-cs"/>
              </a:defRPr>
            </a:lvl9pPr>
          </a:lstStyle>
          <a:p>
            <a:pPr algn="ctr"/>
          </a:p>
        </p:txBody>
      </p:sp>
      <p:sp>
        <p:nvSpPr>
          <p:cNvPr id="6151" name="PageNumberTextBox7" hidden="1"/>
          <p:cNvSpPr txBox="1"/>
          <p:nvPr/>
        </p:nvSpPr>
        <p:spPr>
          <a:xfrm>
            <a:off x="5955506" y="6583680"/>
            <a:ext cx="5955506"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sz="1200"/>
              <a:t>HAHA母婴电商可行性分析及运营方案全文共24页，当前为第7页。</a:t>
            </a:r>
          </a:p>
        </p:txBody>
      </p:sp>
    </p:spTree>
  </p:cSld>
  <p:clrMapOvr>
    <a:masterClrMapping/>
  </p:clrMapOvr>
  <p:transition>
    <p:fade/>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3" name="Rectangle 1"/>
          <p:cNvSpPr>
            <a:spLocks noChangeArrowheads="1"/>
          </p:cNvSpPr>
          <p:nvPr/>
        </p:nvSpPr>
        <p:spPr bwMode="auto">
          <a:xfrm>
            <a:off x="1026284" y="1857364"/>
            <a:ext cx="9577064" cy="1938992"/>
          </a:xfrm>
          <a:prstGeom prst="rect">
            <a:avLst/>
          </a:prstGeom>
        </p:spPr>
        <p:style>
          <a:lnRef idx="2">
            <a:schemeClr val="accent2"/>
          </a:lnRef>
          <a:fillRef idx="1">
            <a:schemeClr val="lt1"/>
          </a:fillRef>
          <a:effectRef idx="0">
            <a:schemeClr val="accent2"/>
          </a:effectRef>
          <a:fontRef idx="minor">
            <a:schemeClr val="dk1"/>
          </a:fontRef>
        </p:style>
        <p:txBody>
          <a:bodyPr vert="horz" wrap="square" lIns="91440" tIns="45720" rIns="91440" bIns="45720" numCol="1" anchor="ctr" anchorCtr="0" compatLnSpc="1">
            <a:prstTxWarp prst="textNoShape">
              <a:avLst/>
            </a:prstTxWarp>
            <a:spAutoFit/>
          </a:bodyPr>
          <a:lstStyle>
            <a:defPPr>
              <a:defRPr lang="zh-CN"/>
            </a:defPPr>
            <a:lvl1pPr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1pPr>
            <a:lvl2pPr marL="4572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2pPr>
            <a:lvl3pPr marL="9144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3pPr>
            <a:lvl4pPr marL="13716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4pPr>
            <a:lvl5pPr marL="18288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5pPr>
            <a:lvl6pPr marL="2286000" algn="l" defTabSz="914400" rtl="0" eaLnBrk="1" latinLnBrk="0" hangingPunct="1">
              <a:defRPr kern="1200">
                <a:solidFill>
                  <a:srgbClr val="000000"/>
                </a:solidFill>
                <a:latin typeface="微软雅黑"/>
                <a:ea typeface="宋体" pitchFamily="2" charset="-122"/>
                <a:cs typeface="+mn-cs"/>
              </a:defRPr>
            </a:lvl6pPr>
            <a:lvl7pPr marL="2743200" algn="l" defTabSz="914400" rtl="0" eaLnBrk="1" latinLnBrk="0" hangingPunct="1">
              <a:defRPr kern="1200">
                <a:solidFill>
                  <a:srgbClr val="000000"/>
                </a:solidFill>
                <a:latin typeface="微软雅黑"/>
                <a:ea typeface="宋体" pitchFamily="2" charset="-122"/>
                <a:cs typeface="+mn-cs"/>
              </a:defRPr>
            </a:lvl7pPr>
            <a:lvl8pPr marL="3200400" algn="l" defTabSz="914400" rtl="0" eaLnBrk="1" latinLnBrk="0" hangingPunct="1">
              <a:defRPr kern="1200">
                <a:solidFill>
                  <a:srgbClr val="000000"/>
                </a:solidFill>
                <a:latin typeface="微软雅黑"/>
                <a:ea typeface="宋体" pitchFamily="2" charset="-122"/>
                <a:cs typeface="+mn-cs"/>
              </a:defRPr>
            </a:lvl8pPr>
            <a:lvl9pPr marL="3657600" algn="l" defTabSz="914400" rtl="0" eaLnBrk="1" latinLnBrk="0" hangingPunct="1">
              <a:defRPr kern="1200">
                <a:solidFill>
                  <a:srgbClr val="000000"/>
                </a:solidFill>
                <a:latin typeface="微软雅黑"/>
                <a:ea typeface="宋体" pitchFamily="2" charset="-122"/>
                <a:cs typeface="+mn-cs"/>
              </a:defRPr>
            </a:lvl9pPr>
          </a:lstStyle>
          <a:p>
            <a:pPr marL="0" marR="0" lvl="0" indent="304800" algn="l" defTabSz="914400" rtl="0" eaLnBrk="1" fontAlgn="base" latinLnBrk="0" hangingPunct="1">
              <a:lnSpc>
                <a:spcPct val="100000"/>
              </a:lnSpc>
              <a:spcBef>
                <a:spcPct val="0"/>
              </a:spcBef>
              <a:spcAft>
                <a:spcPct val="0"/>
              </a:spcAft>
              <a:buClrTx/>
              <a:buSzTx/>
              <a:buFontTx/>
              <a:buNone/>
            </a:pPr>
            <a:r>
              <a:rPr lang="en-US" altLang="zh-CN" sz="2400" smtClean="0">
                <a:solidFill>
                  <a:srgbClr val="000000"/>
                </a:solidFill>
                <a:latin typeface="+mn-ea"/>
                <a:cs typeface="宋体" pitchFamily="2" charset="-122"/>
              </a:rPr>
              <a:t>1</a:t>
            </a:r>
            <a:r>
              <a:rPr lang="zh-CN" altLang="en-US" sz="2400" smtClean="0">
                <a:solidFill>
                  <a:srgbClr val="000000"/>
                </a:solidFill>
                <a:latin typeface="+mn-ea"/>
                <a:cs typeface="宋体" pitchFamily="2" charset="-122"/>
              </a:rPr>
              <a:t>、以德国原装进口、有机认证、</a:t>
            </a:r>
            <a:r>
              <a:rPr lang="en-US" altLang="zh-CN" sz="2400" smtClean="0">
                <a:solidFill>
                  <a:srgbClr val="000000"/>
                </a:solidFill>
                <a:latin typeface="+mn-ea"/>
                <a:cs typeface="宋体" pitchFamily="2" charset="-122"/>
              </a:rPr>
              <a:t>100%</a:t>
            </a:r>
            <a:r>
              <a:rPr lang="zh-CN" altLang="en-US" sz="2400" smtClean="0">
                <a:solidFill>
                  <a:srgbClr val="000000"/>
                </a:solidFill>
                <a:latin typeface="+mn-ea"/>
                <a:cs typeface="宋体" pitchFamily="2" charset="-122"/>
              </a:rPr>
              <a:t>天然成分为核心宣传点。</a:t>
            </a:r>
            <a:endParaRPr kumimoji="0" lang="en-US" altLang="zh-CN" sz="2400" b="0" i="0" u="none" strike="noStrike" cap="none" normalizeH="0" baseline="0" smtClean="0">
              <a:ln>
                <a:noFill/>
              </a:ln>
              <a:solidFill>
                <a:srgbClr val="000000"/>
              </a:solidFill>
              <a:effectLst/>
              <a:latin typeface="+mn-ea"/>
              <a:ea typeface="+mn-ea"/>
              <a:cs typeface="宋体" pitchFamily="2" charset="-122"/>
            </a:endParaRPr>
          </a:p>
          <a:p>
            <a:pPr marL="0" marR="0" lvl="0" indent="304800" algn="l" defTabSz="914400" rtl="0" eaLnBrk="1" fontAlgn="base" latinLnBrk="0" hangingPunct="1">
              <a:lnSpc>
                <a:spcPct val="100000"/>
              </a:lnSpc>
              <a:spcBef>
                <a:spcPct val="0"/>
              </a:spcBef>
              <a:spcAft>
                <a:spcPct val="0"/>
              </a:spcAft>
              <a:buClrTx/>
              <a:buSzTx/>
              <a:buFontTx/>
              <a:buNone/>
            </a:pPr>
            <a:r>
              <a:rPr lang="en-US" altLang="zh-CN" sz="2400" smtClean="0">
                <a:solidFill>
                  <a:srgbClr val="000000"/>
                </a:solidFill>
                <a:latin typeface="+mn-ea"/>
                <a:cs typeface="宋体" pitchFamily="2" charset="-122"/>
              </a:rPr>
              <a:t>2</a:t>
            </a:r>
            <a:r>
              <a:rPr lang="zh-CN" altLang="en-US" sz="2400" smtClean="0">
                <a:solidFill>
                  <a:srgbClr val="000000"/>
                </a:solidFill>
                <a:latin typeface="+mn-ea"/>
                <a:cs typeface="宋体" pitchFamily="2" charset="-122"/>
              </a:rPr>
              <a:t>、</a:t>
            </a:r>
            <a:r>
              <a:rPr kumimoji="0" lang="zh-CN" altLang="en-US" sz="2400" b="0" i="0" u="none" strike="noStrike" cap="none" normalizeH="0" baseline="0" smtClean="0">
                <a:ln>
                  <a:noFill/>
                </a:ln>
                <a:solidFill>
                  <a:srgbClr val="000000"/>
                </a:solidFill>
                <a:effectLst/>
                <a:latin typeface="+mn-ea"/>
                <a:ea typeface="+mn-ea"/>
                <a:cs typeface="宋体" pitchFamily="2" charset="-122"/>
              </a:rPr>
              <a:t>立足网销、快速切入母婴用品儿童护肤细分市场</a:t>
            </a:r>
            <a:endParaRPr kumimoji="0" lang="en-US" altLang="zh-CN" sz="2400" b="0" i="0" u="none" strike="noStrike" cap="none" normalizeH="0" baseline="0" smtClean="0">
              <a:ln>
                <a:noFill/>
              </a:ln>
              <a:solidFill>
                <a:srgbClr val="000000"/>
              </a:solidFill>
              <a:effectLst/>
              <a:latin typeface="+mn-ea"/>
              <a:ea typeface="+mn-ea"/>
              <a:cs typeface="宋体" pitchFamily="2" charset="-122"/>
            </a:endParaRPr>
          </a:p>
          <a:p>
            <a:pPr marL="0" marR="0" lvl="0" indent="304800" algn="l" defTabSz="914400" rtl="0" eaLnBrk="1" fontAlgn="base" latinLnBrk="0" hangingPunct="1">
              <a:lnSpc>
                <a:spcPct val="100000"/>
              </a:lnSpc>
              <a:spcBef>
                <a:spcPct val="0"/>
              </a:spcBef>
              <a:spcAft>
                <a:spcPct val="0"/>
              </a:spcAft>
              <a:buClrTx/>
              <a:buSzTx/>
              <a:buFontTx/>
              <a:buNone/>
            </a:pPr>
            <a:r>
              <a:rPr lang="en-US" altLang="zh-CN" sz="2400" smtClean="0">
                <a:solidFill>
                  <a:srgbClr val="000000"/>
                </a:solidFill>
                <a:latin typeface="+mn-ea"/>
                <a:cs typeface="宋体" pitchFamily="2" charset="-122"/>
              </a:rPr>
              <a:t>3</a:t>
            </a:r>
            <a:r>
              <a:rPr kumimoji="0" lang="zh-CN" altLang="en-US" sz="2400" b="0" i="0" u="none" strike="noStrike" cap="none" normalizeH="0" baseline="0" smtClean="0">
                <a:ln>
                  <a:noFill/>
                </a:ln>
                <a:solidFill>
                  <a:srgbClr val="000000"/>
                </a:solidFill>
                <a:effectLst/>
                <a:latin typeface="+mn-ea"/>
                <a:ea typeface="+mn-ea"/>
                <a:cs typeface="宋体" pitchFamily="2" charset="-122"/>
              </a:rPr>
              <a:t>、多网销平台、多渠道同时介入</a:t>
            </a:r>
            <a:endParaRPr kumimoji="0" lang="en-US" altLang="zh-CN" sz="2400" b="0" i="0" u="none" strike="noStrike" cap="none" normalizeH="0" baseline="0" smtClean="0">
              <a:ln>
                <a:noFill/>
              </a:ln>
              <a:solidFill>
                <a:srgbClr val="000000"/>
              </a:solidFill>
              <a:effectLst/>
              <a:latin typeface="+mn-ea"/>
              <a:ea typeface="+mn-ea"/>
              <a:cs typeface="宋体" pitchFamily="2" charset="-122"/>
            </a:endParaRPr>
          </a:p>
          <a:p>
            <a:pPr marL="0" marR="0" lvl="0" indent="304800" algn="l" defTabSz="914400" rtl="0" eaLnBrk="1" fontAlgn="base" latinLnBrk="0" hangingPunct="1">
              <a:lnSpc>
                <a:spcPct val="100000"/>
              </a:lnSpc>
              <a:spcBef>
                <a:spcPct val="0"/>
              </a:spcBef>
              <a:spcAft>
                <a:spcPct val="0"/>
              </a:spcAft>
              <a:buClrTx/>
              <a:buSzTx/>
              <a:buFontTx/>
              <a:buNone/>
            </a:pPr>
            <a:r>
              <a:rPr lang="en-US" altLang="zh-CN" sz="2400" smtClean="0">
                <a:solidFill>
                  <a:srgbClr val="000000"/>
                </a:solidFill>
                <a:latin typeface="+mn-ea"/>
                <a:cs typeface="宋体" pitchFamily="2" charset="-122"/>
              </a:rPr>
              <a:t>4</a:t>
            </a:r>
            <a:r>
              <a:rPr kumimoji="0" lang="zh-CN" altLang="en-US" sz="2400" b="0" i="0" u="none" strike="noStrike" cap="none" normalizeH="0" baseline="0" smtClean="0">
                <a:ln>
                  <a:noFill/>
                </a:ln>
                <a:solidFill>
                  <a:srgbClr val="000000"/>
                </a:solidFill>
                <a:effectLst/>
                <a:latin typeface="+mn-ea"/>
                <a:ea typeface="+mn-ea"/>
                <a:cs typeface="宋体" pitchFamily="2" charset="-122"/>
              </a:rPr>
              <a:t>、</a:t>
            </a:r>
            <a:r>
              <a:rPr lang="zh-CN" altLang="en-US" sz="2400" smtClean="0">
                <a:solidFill>
                  <a:srgbClr val="000000"/>
                </a:solidFill>
                <a:latin typeface="+mn-ea"/>
                <a:cs typeface="宋体" pitchFamily="2" charset="-122"/>
              </a:rPr>
              <a:t>使用专业的网销运营团队高标准的推广本品牌</a:t>
            </a:r>
            <a:endParaRPr lang="en-US" altLang="zh-CN" sz="2400" smtClean="0">
              <a:solidFill>
                <a:srgbClr val="000000"/>
              </a:solidFill>
              <a:latin typeface="+mn-ea"/>
              <a:cs typeface="宋体" pitchFamily="2" charset="-122"/>
            </a:endParaRPr>
          </a:p>
          <a:p>
            <a:pPr marL="0" marR="0" lvl="0" indent="304800" algn="l" defTabSz="914400" rtl="0" eaLnBrk="1" fontAlgn="base" latinLnBrk="0" hangingPunct="1">
              <a:lnSpc>
                <a:spcPct val="100000"/>
              </a:lnSpc>
              <a:spcBef>
                <a:spcPct val="0"/>
              </a:spcBef>
              <a:spcAft>
                <a:spcPct val="0"/>
              </a:spcAft>
              <a:buClrTx/>
              <a:buSzTx/>
              <a:buFontTx/>
              <a:buNone/>
            </a:pPr>
            <a:endParaRPr kumimoji="0" lang="zh-CN" altLang="en-US" sz="2400" b="0" i="0" u="none" strike="noStrike" cap="none" normalizeH="0" baseline="0" smtClean="0">
              <a:ln>
                <a:noFill/>
              </a:ln>
              <a:solidFill>
                <a:schemeClr val="tx1"/>
              </a:solidFill>
              <a:effectLst/>
              <a:latin typeface="+mn-ea"/>
              <a:ea typeface="+mn-ea"/>
              <a:cs typeface="宋体" pitchFamily="2" charset="-122"/>
            </a:endParaRPr>
          </a:p>
        </p:txBody>
      </p:sp>
      <p:sp>
        <p:nvSpPr>
          <p:cNvPr id="5" name="矩形 4"/>
          <p:cNvSpPr/>
          <p:nvPr/>
        </p:nvSpPr>
        <p:spPr>
          <a:xfrm>
            <a:off x="1097722" y="857232"/>
            <a:ext cx="3416320" cy="523220"/>
          </a:xfrm>
          <a:prstGeom prst="rect">
            <a:avLst/>
          </a:prstGeom>
        </p:spPr>
        <p:style>
          <a:lnRef idx="2">
            <a:schemeClr val="accent2"/>
          </a:lnRef>
          <a:fillRef idx="1">
            <a:schemeClr val="lt1"/>
          </a:fillRef>
          <a:effectRef idx="0">
            <a:schemeClr val="accent2"/>
          </a:effectRef>
          <a:fontRef idx="minor">
            <a:schemeClr val="dk1"/>
          </a:fontRef>
        </p:style>
        <p:txBody>
          <a:bodyPr wrap="none">
            <a:spAutoFit/>
          </a:bodyPr>
          <a:lstStyle>
            <a:defPPr>
              <a:defRPr lang="zh-CN"/>
            </a:defPPr>
            <a:lvl1pPr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1pPr>
            <a:lvl2pPr marL="4572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2pPr>
            <a:lvl3pPr marL="9144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3pPr>
            <a:lvl4pPr marL="13716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4pPr>
            <a:lvl5pPr marL="18288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5pPr>
            <a:lvl6pPr marL="2286000" algn="l" defTabSz="914400" rtl="0" eaLnBrk="1" latinLnBrk="0" hangingPunct="1">
              <a:defRPr kern="1200">
                <a:solidFill>
                  <a:srgbClr val="000000"/>
                </a:solidFill>
                <a:latin typeface="微软雅黑"/>
                <a:ea typeface="宋体" pitchFamily="2" charset="-122"/>
                <a:cs typeface="+mn-cs"/>
              </a:defRPr>
            </a:lvl6pPr>
            <a:lvl7pPr marL="2743200" algn="l" defTabSz="914400" rtl="0" eaLnBrk="1" latinLnBrk="0" hangingPunct="1">
              <a:defRPr kern="1200">
                <a:solidFill>
                  <a:srgbClr val="000000"/>
                </a:solidFill>
                <a:latin typeface="微软雅黑"/>
                <a:ea typeface="宋体" pitchFamily="2" charset="-122"/>
                <a:cs typeface="+mn-cs"/>
              </a:defRPr>
            </a:lvl7pPr>
            <a:lvl8pPr marL="3200400" algn="l" defTabSz="914400" rtl="0" eaLnBrk="1" latinLnBrk="0" hangingPunct="1">
              <a:defRPr kern="1200">
                <a:solidFill>
                  <a:srgbClr val="000000"/>
                </a:solidFill>
                <a:latin typeface="微软雅黑"/>
                <a:ea typeface="宋体" pitchFamily="2" charset="-122"/>
                <a:cs typeface="+mn-cs"/>
              </a:defRPr>
            </a:lvl8pPr>
            <a:lvl9pPr marL="3657600" algn="l" defTabSz="914400" rtl="0" eaLnBrk="1" latinLnBrk="0" hangingPunct="1">
              <a:defRPr kern="1200">
                <a:solidFill>
                  <a:srgbClr val="000000"/>
                </a:solidFill>
                <a:latin typeface="微软雅黑"/>
                <a:ea typeface="宋体" pitchFamily="2" charset="-122"/>
                <a:cs typeface="+mn-cs"/>
              </a:defRPr>
            </a:lvl9pPr>
          </a:lstStyle>
          <a:p>
            <a:pPr lvl="0" algn="ctr">
              <a:spcBef>
                <a:spcPct val="50000"/>
              </a:spcBef>
            </a:pPr>
            <a:r>
              <a:rPr lang="zh-CN" altLang="en-US" sz="2800" smtClean="0">
                <a:solidFill>
                  <a:srgbClr val="000000"/>
                </a:solidFill>
                <a:latin typeface="微软雅黑" pitchFamily="34" charset="-122"/>
                <a:ea typeface="微软雅黑" pitchFamily="34" charset="-122"/>
                <a:sym typeface="微软雅黑" pitchFamily="34" charset="-122"/>
              </a:rPr>
              <a:t>三、我们的营销方向</a:t>
            </a:r>
            <a:endParaRPr lang="en-US" altLang="zh-CN" sz="2800">
              <a:solidFill>
                <a:srgbClr val="000000"/>
              </a:solidFill>
              <a:latin typeface="微软雅黑" pitchFamily="34" charset="-122"/>
              <a:ea typeface="微软雅黑" pitchFamily="34" charset="-122"/>
              <a:sym typeface="微软雅黑" pitchFamily="34" charset="-122"/>
            </a:endParaRPr>
          </a:p>
        </p:txBody>
      </p:sp>
      <p:sp>
        <p:nvSpPr>
          <p:cNvPr id="33794" name="PB8"/>
          <p:cNvSpPr/>
          <p:nvPr/>
        </p:nvSpPr>
        <p:spPr>
          <a:xfrm>
            <a:off x="0" y="6839712"/>
            <a:ext cx="3970337"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1pPr>
            <a:lvl2pPr marL="4572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2pPr>
            <a:lvl3pPr marL="9144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5pPr>
            <a:lvl6pPr marL="2286000" algn="l" defTabSz="914400" rtl="0" eaLnBrk="1" latinLnBrk="0" hangingPunct="1">
              <a:defRPr kern="1200">
                <a:solidFill>
                  <a:srgbClr val="FFFFFF"/>
                </a:solidFill>
                <a:latin typeface="微软雅黑"/>
                <a:ea typeface="宋体" pitchFamily="2" charset="-122"/>
                <a:cs typeface="+mn-cs"/>
              </a:defRPr>
            </a:lvl6pPr>
            <a:lvl7pPr marL="2743200" algn="l" defTabSz="914400" rtl="0" eaLnBrk="1" latinLnBrk="0" hangingPunct="1">
              <a:defRPr kern="1200">
                <a:solidFill>
                  <a:srgbClr val="FFFFFF"/>
                </a:solidFill>
                <a:latin typeface="微软雅黑"/>
                <a:ea typeface="宋体" pitchFamily="2" charset="-122"/>
                <a:cs typeface="+mn-cs"/>
              </a:defRPr>
            </a:lvl7pPr>
            <a:lvl8pPr marL="3200400" algn="l" defTabSz="914400" rtl="0" eaLnBrk="1" latinLnBrk="0" hangingPunct="1">
              <a:defRPr kern="1200">
                <a:solidFill>
                  <a:srgbClr val="FFFFFF"/>
                </a:solidFill>
                <a:latin typeface="微软雅黑"/>
                <a:ea typeface="宋体" pitchFamily="2" charset="-122"/>
                <a:cs typeface="+mn-cs"/>
              </a:defRPr>
            </a:lvl8pPr>
            <a:lvl9pPr marL="3657600" algn="l" defTabSz="914400" rtl="0" eaLnBrk="1" latinLnBrk="0" hangingPunct="1">
              <a:defRPr kern="1200">
                <a:solidFill>
                  <a:srgbClr val="FFFFFF"/>
                </a:solidFill>
                <a:latin typeface="微软雅黑"/>
                <a:ea typeface="宋体" pitchFamily="2" charset="-122"/>
                <a:cs typeface="+mn-cs"/>
              </a:defRPr>
            </a:lvl9pPr>
          </a:lstStyle>
          <a:p>
            <a:pPr algn="ctr"/>
          </a:p>
        </p:txBody>
      </p:sp>
      <p:sp>
        <p:nvSpPr>
          <p:cNvPr id="33795" name="PageNumberTextBox8" hidden="1"/>
          <p:cNvSpPr txBox="1"/>
          <p:nvPr/>
        </p:nvSpPr>
        <p:spPr>
          <a:xfrm>
            <a:off x="5955506" y="6583680"/>
            <a:ext cx="5955506"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sz="1200"/>
              <a:t>HAHA母婴电商可行性分析及运营方案全文共24页，当前为第8页。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9" name="Rectangle 1"/>
          <p:cNvSpPr>
            <a:spLocks noChangeArrowheads="1"/>
          </p:cNvSpPr>
          <p:nvPr/>
        </p:nvSpPr>
        <p:spPr bwMode="auto">
          <a:xfrm>
            <a:off x="5307435" y="2060848"/>
            <a:ext cx="3528392" cy="461665"/>
          </a:xfrm>
          <a:prstGeom prst="rect">
            <a:avLst/>
          </a:prstGeom>
        </p:spPr>
        <p:style>
          <a:lnRef idx="2">
            <a:schemeClr val="accent1"/>
          </a:lnRef>
          <a:fillRef idx="1">
            <a:schemeClr val="lt1"/>
          </a:fillRef>
          <a:effectRef idx="0">
            <a:schemeClr val="accent1"/>
          </a:effectRef>
          <a:fontRef idx="minor">
            <a:schemeClr val="dk1"/>
          </a:fontRef>
        </p:style>
        <p:txBody>
          <a:bodyPr vert="horz" wrap="square" lIns="91440" tIns="45720" rIns="91440" bIns="45720" numCol="1" anchor="ctr" anchorCtr="0" compatLnSpc="1">
            <a:prstTxWarp prst="textNoShape">
              <a:avLst/>
            </a:prstTxWarp>
            <a:spAutoFit/>
          </a:bodyPr>
          <a:lstStyle>
            <a:defPPr>
              <a:defRPr lang="zh-CN"/>
            </a:defPPr>
            <a:lvl1pPr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1pPr>
            <a:lvl2pPr marL="4572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2pPr>
            <a:lvl3pPr marL="9144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3pPr>
            <a:lvl4pPr marL="13716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4pPr>
            <a:lvl5pPr marL="18288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5pPr>
            <a:lvl6pPr marL="2286000" algn="l" defTabSz="914400" rtl="0" eaLnBrk="1" latinLnBrk="0" hangingPunct="1">
              <a:defRPr kern="1200">
                <a:solidFill>
                  <a:srgbClr val="000000"/>
                </a:solidFill>
                <a:latin typeface="微软雅黑"/>
                <a:ea typeface="宋体" pitchFamily="2" charset="-122"/>
                <a:cs typeface="+mn-cs"/>
              </a:defRPr>
            </a:lvl6pPr>
            <a:lvl7pPr marL="2743200" algn="l" defTabSz="914400" rtl="0" eaLnBrk="1" latinLnBrk="0" hangingPunct="1">
              <a:defRPr kern="1200">
                <a:solidFill>
                  <a:srgbClr val="000000"/>
                </a:solidFill>
                <a:latin typeface="微软雅黑"/>
                <a:ea typeface="宋体" pitchFamily="2" charset="-122"/>
                <a:cs typeface="+mn-cs"/>
              </a:defRPr>
            </a:lvl7pPr>
            <a:lvl8pPr marL="3200400" algn="l" defTabSz="914400" rtl="0" eaLnBrk="1" latinLnBrk="0" hangingPunct="1">
              <a:defRPr kern="1200">
                <a:solidFill>
                  <a:srgbClr val="000000"/>
                </a:solidFill>
                <a:latin typeface="微软雅黑"/>
                <a:ea typeface="宋体" pitchFamily="2" charset="-122"/>
                <a:cs typeface="+mn-cs"/>
              </a:defRPr>
            </a:lvl8pPr>
            <a:lvl9pPr marL="3657600" algn="l" defTabSz="914400" rtl="0" eaLnBrk="1" latinLnBrk="0" hangingPunct="1">
              <a:defRPr kern="1200">
                <a:solidFill>
                  <a:srgbClr val="000000"/>
                </a:solidFill>
                <a:latin typeface="微软雅黑"/>
                <a:ea typeface="宋体"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2400" b="1" i="0" u="none" strike="noStrike" cap="none" normalizeH="0" baseline="0" smtClean="0">
                <a:ln>
                  <a:noFill/>
                </a:ln>
                <a:solidFill>
                  <a:srgbClr val="000000"/>
                </a:solidFill>
                <a:effectLst/>
                <a:latin typeface="+mn-ea"/>
                <a:ea typeface="+mn-ea"/>
                <a:cs typeface="Arial"/>
              </a:rPr>
              <a:t>1</a:t>
            </a:r>
            <a:r>
              <a:rPr kumimoji="0" lang="zh-CN" altLang="en-US" sz="2400" b="1" i="0" u="none" strike="noStrike" cap="none" normalizeH="0" baseline="0" smtClean="0">
                <a:ln>
                  <a:noFill/>
                </a:ln>
                <a:solidFill>
                  <a:srgbClr val="000000"/>
                </a:solidFill>
                <a:effectLst/>
                <a:latin typeface="+mn-ea"/>
                <a:ea typeface="+mn-ea"/>
                <a:cs typeface="Arial"/>
              </a:rPr>
              <a:t>、</a:t>
            </a:r>
            <a:r>
              <a:rPr kumimoji="0" lang="zh-CN" sz="2400" b="1" i="0" u="none" strike="noStrike" cap="none" normalizeH="0" baseline="0" smtClean="0">
                <a:ln>
                  <a:noFill/>
                </a:ln>
                <a:solidFill>
                  <a:srgbClr val="000000"/>
                </a:solidFill>
                <a:effectLst/>
                <a:latin typeface="+mn-ea"/>
                <a:ea typeface="+mn-ea"/>
                <a:cs typeface="Arial"/>
              </a:rPr>
              <a:t>高端定位，独享蓝海</a:t>
            </a:r>
            <a:r>
              <a:rPr kumimoji="0" lang="zh-CN" altLang="en-US" sz="2400" b="0" i="0" u="none" strike="noStrike" cap="none" normalizeH="0" baseline="0" smtClean="0">
                <a:ln>
                  <a:noFill/>
                </a:ln>
                <a:solidFill>
                  <a:srgbClr val="000000"/>
                </a:solidFill>
                <a:effectLst/>
                <a:latin typeface="+mn-ea"/>
                <a:ea typeface="+mn-ea"/>
                <a:cs typeface="Arial"/>
              </a:rPr>
              <a:t> </a:t>
            </a:r>
            <a:endParaRPr kumimoji="0" lang="zh-CN" altLang="en-US" sz="2400" b="0" i="0" u="none" strike="noStrike" cap="none" normalizeH="0" baseline="0" smtClean="0">
              <a:ln>
                <a:noFill/>
              </a:ln>
              <a:solidFill>
                <a:schemeClr val="tx1"/>
              </a:solidFill>
              <a:effectLst/>
              <a:latin typeface="+mn-ea"/>
              <a:ea typeface="+mn-ea"/>
              <a:cs typeface="宋体" pitchFamily="2" charset="-122"/>
            </a:endParaRPr>
          </a:p>
        </p:txBody>
      </p:sp>
      <p:sp>
        <p:nvSpPr>
          <p:cNvPr id="3" name="矩形 2"/>
          <p:cNvSpPr/>
          <p:nvPr/>
        </p:nvSpPr>
        <p:spPr>
          <a:xfrm>
            <a:off x="5307434" y="4221088"/>
            <a:ext cx="3528392" cy="461665"/>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defPPr>
              <a:defRPr lang="zh-CN"/>
            </a:defPPr>
            <a:lvl1pPr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1pPr>
            <a:lvl2pPr marL="4572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2pPr>
            <a:lvl3pPr marL="9144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3pPr>
            <a:lvl4pPr marL="13716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4pPr>
            <a:lvl5pPr marL="18288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5pPr>
            <a:lvl6pPr marL="2286000" algn="l" defTabSz="914400" rtl="0" eaLnBrk="1" latinLnBrk="0" hangingPunct="1">
              <a:defRPr kern="1200">
                <a:solidFill>
                  <a:srgbClr val="000000"/>
                </a:solidFill>
                <a:latin typeface="微软雅黑"/>
                <a:ea typeface="宋体" pitchFamily="2" charset="-122"/>
                <a:cs typeface="+mn-cs"/>
              </a:defRPr>
            </a:lvl6pPr>
            <a:lvl7pPr marL="2743200" algn="l" defTabSz="914400" rtl="0" eaLnBrk="1" latinLnBrk="0" hangingPunct="1">
              <a:defRPr kern="1200">
                <a:solidFill>
                  <a:srgbClr val="000000"/>
                </a:solidFill>
                <a:latin typeface="微软雅黑"/>
                <a:ea typeface="宋体" pitchFamily="2" charset="-122"/>
                <a:cs typeface="+mn-cs"/>
              </a:defRPr>
            </a:lvl7pPr>
            <a:lvl8pPr marL="3200400" algn="l" defTabSz="914400" rtl="0" eaLnBrk="1" latinLnBrk="0" hangingPunct="1">
              <a:defRPr kern="1200">
                <a:solidFill>
                  <a:srgbClr val="000000"/>
                </a:solidFill>
                <a:latin typeface="微软雅黑"/>
                <a:ea typeface="宋体" pitchFamily="2" charset="-122"/>
                <a:cs typeface="+mn-cs"/>
              </a:defRPr>
            </a:lvl8pPr>
            <a:lvl9pPr marL="3657600" algn="l" defTabSz="914400" rtl="0" eaLnBrk="1" latinLnBrk="0" hangingPunct="1">
              <a:defRPr kern="1200">
                <a:solidFill>
                  <a:srgbClr val="000000"/>
                </a:solidFill>
                <a:latin typeface="微软雅黑"/>
                <a:ea typeface="宋体" pitchFamily="2" charset="-122"/>
                <a:cs typeface="+mn-cs"/>
              </a:defRPr>
            </a:lvl9pPr>
          </a:lstStyle>
          <a:p>
            <a:r>
              <a:rPr lang="en-US" altLang="zh-CN" sz="2400" b="1" smtClean="0">
                <a:latin typeface="+mn-ea"/>
                <a:ea typeface="+mn-ea"/>
              </a:rPr>
              <a:t>4</a:t>
            </a:r>
            <a:r>
              <a:rPr lang="zh-CN" altLang="en-US" sz="2400" b="1" smtClean="0">
                <a:latin typeface="+mn-ea"/>
                <a:ea typeface="+mn-ea"/>
              </a:rPr>
              <a:t>、培养品牌</a:t>
            </a:r>
            <a:r>
              <a:rPr lang="zh-CN" altLang="en-US" sz="2400" b="1" smtClean="0">
                <a:latin typeface="+mn-ea"/>
              </a:rPr>
              <a:t>，优化体验</a:t>
            </a:r>
            <a:endParaRPr lang="zh-CN" altLang="en-US" sz="2400">
              <a:latin typeface="+mn-ea"/>
              <a:ea typeface="+mn-ea"/>
            </a:endParaRPr>
          </a:p>
        </p:txBody>
      </p:sp>
      <p:sp>
        <p:nvSpPr>
          <p:cNvPr id="2050" name="Rectangle 2"/>
          <p:cNvSpPr>
            <a:spLocks noChangeArrowheads="1"/>
          </p:cNvSpPr>
          <p:nvPr/>
        </p:nvSpPr>
        <p:spPr bwMode="auto">
          <a:xfrm>
            <a:off x="5307434" y="3501008"/>
            <a:ext cx="3528392" cy="461665"/>
          </a:xfrm>
          <a:prstGeom prst="rect">
            <a:avLst/>
          </a:prstGeom>
        </p:spPr>
        <p:style>
          <a:lnRef idx="2">
            <a:schemeClr val="accent1"/>
          </a:lnRef>
          <a:fillRef idx="1">
            <a:schemeClr val="lt1"/>
          </a:fillRef>
          <a:effectRef idx="0">
            <a:schemeClr val="accent1"/>
          </a:effectRef>
          <a:fontRef idx="minor">
            <a:schemeClr val="dk1"/>
          </a:fontRef>
        </p:style>
        <p:txBody>
          <a:bodyPr vert="horz" wrap="square" lIns="91440" tIns="45720" rIns="91440" bIns="45720" numCol="1" anchor="ctr" anchorCtr="0" compatLnSpc="1">
            <a:prstTxWarp prst="textNoShape">
              <a:avLst/>
            </a:prstTxWarp>
            <a:spAutoFit/>
          </a:bodyPr>
          <a:lstStyle>
            <a:defPPr>
              <a:defRPr lang="zh-CN"/>
            </a:defPPr>
            <a:lvl1pPr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1pPr>
            <a:lvl2pPr marL="4572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2pPr>
            <a:lvl3pPr marL="9144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3pPr>
            <a:lvl4pPr marL="13716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4pPr>
            <a:lvl5pPr marL="18288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5pPr>
            <a:lvl6pPr marL="2286000" algn="l" defTabSz="914400" rtl="0" eaLnBrk="1" latinLnBrk="0" hangingPunct="1">
              <a:defRPr kern="1200">
                <a:solidFill>
                  <a:srgbClr val="000000"/>
                </a:solidFill>
                <a:latin typeface="微软雅黑"/>
                <a:ea typeface="宋体" pitchFamily="2" charset="-122"/>
                <a:cs typeface="+mn-cs"/>
              </a:defRPr>
            </a:lvl6pPr>
            <a:lvl7pPr marL="2743200" algn="l" defTabSz="914400" rtl="0" eaLnBrk="1" latinLnBrk="0" hangingPunct="1">
              <a:defRPr kern="1200">
                <a:solidFill>
                  <a:srgbClr val="000000"/>
                </a:solidFill>
                <a:latin typeface="微软雅黑"/>
                <a:ea typeface="宋体" pitchFamily="2" charset="-122"/>
                <a:cs typeface="+mn-cs"/>
              </a:defRPr>
            </a:lvl7pPr>
            <a:lvl8pPr marL="3200400" algn="l" defTabSz="914400" rtl="0" eaLnBrk="1" latinLnBrk="0" hangingPunct="1">
              <a:defRPr kern="1200">
                <a:solidFill>
                  <a:srgbClr val="000000"/>
                </a:solidFill>
                <a:latin typeface="微软雅黑"/>
                <a:ea typeface="宋体" pitchFamily="2" charset="-122"/>
                <a:cs typeface="+mn-cs"/>
              </a:defRPr>
            </a:lvl8pPr>
            <a:lvl9pPr marL="3657600" algn="l" defTabSz="914400" rtl="0" eaLnBrk="1" latinLnBrk="0" hangingPunct="1">
              <a:defRPr kern="1200">
                <a:solidFill>
                  <a:srgbClr val="000000"/>
                </a:solidFill>
                <a:latin typeface="微软雅黑"/>
                <a:ea typeface="宋体"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2400" b="1" i="0" u="none" strike="noStrike" cap="none" normalizeH="0" baseline="0" smtClean="0">
                <a:ln>
                  <a:noFill/>
                </a:ln>
                <a:solidFill>
                  <a:srgbClr val="000000"/>
                </a:solidFill>
                <a:effectLst/>
                <a:latin typeface="+mn-ea"/>
                <a:ea typeface="+mn-ea"/>
                <a:cs typeface="Arial"/>
              </a:rPr>
              <a:t>3</a:t>
            </a:r>
            <a:r>
              <a:rPr kumimoji="0" lang="zh-CN" altLang="en-US" sz="2400" b="1" i="0" u="none" strike="noStrike" cap="none" normalizeH="0" baseline="0" smtClean="0">
                <a:ln>
                  <a:noFill/>
                </a:ln>
                <a:solidFill>
                  <a:srgbClr val="000000"/>
                </a:solidFill>
                <a:effectLst/>
                <a:latin typeface="+mn-ea"/>
                <a:ea typeface="+mn-ea"/>
                <a:cs typeface="Arial"/>
              </a:rPr>
              <a:t>、</a:t>
            </a:r>
            <a:r>
              <a:rPr lang="zh-CN" altLang="en-US" sz="2400" b="1" smtClean="0">
                <a:solidFill>
                  <a:srgbClr val="000000"/>
                </a:solidFill>
                <a:latin typeface="+mn-ea"/>
                <a:cs typeface="Arial"/>
              </a:rPr>
              <a:t>网销推广，快速切入</a:t>
            </a:r>
            <a:endParaRPr kumimoji="0" lang="zh-CN" altLang="en-US" sz="2400" b="0" i="0" u="none" strike="noStrike" cap="none" normalizeH="0" baseline="0" smtClean="0">
              <a:ln>
                <a:noFill/>
              </a:ln>
              <a:solidFill>
                <a:schemeClr val="tx1"/>
              </a:solidFill>
              <a:effectLst/>
              <a:latin typeface="+mn-ea"/>
              <a:ea typeface="+mn-ea"/>
              <a:cs typeface="宋体" pitchFamily="2" charset="-122"/>
            </a:endParaRPr>
          </a:p>
        </p:txBody>
      </p:sp>
      <p:sp>
        <p:nvSpPr>
          <p:cNvPr id="6" name="左大括号 5"/>
          <p:cNvSpPr/>
          <p:nvPr/>
        </p:nvSpPr>
        <p:spPr bwMode="auto">
          <a:xfrm>
            <a:off x="4371330" y="2204864"/>
            <a:ext cx="504056" cy="2448272"/>
          </a:xfrm>
          <a:prstGeom prst="leftBrac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 typeface="Arial" pitchFamily="34" charset="0"/>
              <a:buNone/>
            </a:pPr>
            <a:endParaRPr kumimoji="0" lang="zh-CN" altLang="en-US" sz="1800" b="0" i="0" u="none" strike="noStrike" cap="none" normalizeH="0" baseline="0" smtClean="0">
              <a:ln>
                <a:noFill/>
              </a:ln>
              <a:solidFill>
                <a:schemeClr val="tx1"/>
              </a:solidFill>
              <a:effectLst/>
              <a:latin typeface="Arial" pitchFamily="34" charset="0"/>
              <a:ea typeface="宋体" pitchFamily="2" charset="-122"/>
            </a:endParaRPr>
          </a:p>
        </p:txBody>
      </p:sp>
      <p:sp>
        <p:nvSpPr>
          <p:cNvPr id="7" name="TextBox 6"/>
          <p:cNvSpPr txBox="1"/>
          <p:nvPr/>
        </p:nvSpPr>
        <p:spPr>
          <a:xfrm>
            <a:off x="1274986" y="3140968"/>
            <a:ext cx="3096344" cy="584775"/>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zh-CN"/>
            </a:defPPr>
            <a:lvl1pPr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1pPr>
            <a:lvl2pPr marL="4572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2pPr>
            <a:lvl3pPr marL="9144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3pPr>
            <a:lvl4pPr marL="13716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4pPr>
            <a:lvl5pPr marL="18288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5pPr>
            <a:lvl6pPr marL="2286000" algn="l" defTabSz="914400" rtl="0" eaLnBrk="1" latinLnBrk="0" hangingPunct="1">
              <a:defRPr kern="1200">
                <a:solidFill>
                  <a:srgbClr val="000000"/>
                </a:solidFill>
                <a:latin typeface="微软雅黑"/>
                <a:ea typeface="宋体" pitchFamily="2" charset="-122"/>
                <a:cs typeface="+mn-cs"/>
              </a:defRPr>
            </a:lvl6pPr>
            <a:lvl7pPr marL="2743200" algn="l" defTabSz="914400" rtl="0" eaLnBrk="1" latinLnBrk="0" hangingPunct="1">
              <a:defRPr kern="1200">
                <a:solidFill>
                  <a:srgbClr val="000000"/>
                </a:solidFill>
                <a:latin typeface="微软雅黑"/>
                <a:ea typeface="宋体" pitchFamily="2" charset="-122"/>
                <a:cs typeface="+mn-cs"/>
              </a:defRPr>
            </a:lvl7pPr>
            <a:lvl8pPr marL="3200400" algn="l" defTabSz="914400" rtl="0" eaLnBrk="1" latinLnBrk="0" hangingPunct="1">
              <a:defRPr kern="1200">
                <a:solidFill>
                  <a:srgbClr val="000000"/>
                </a:solidFill>
                <a:latin typeface="微软雅黑"/>
                <a:ea typeface="宋体" pitchFamily="2" charset="-122"/>
                <a:cs typeface="+mn-cs"/>
              </a:defRPr>
            </a:lvl8pPr>
            <a:lvl9pPr marL="3657600" algn="l" defTabSz="914400" rtl="0" eaLnBrk="1" latinLnBrk="0" hangingPunct="1">
              <a:defRPr kern="1200">
                <a:solidFill>
                  <a:srgbClr val="000000"/>
                </a:solidFill>
                <a:latin typeface="微软雅黑"/>
                <a:ea typeface="宋体" pitchFamily="2" charset="-122"/>
                <a:cs typeface="+mn-cs"/>
              </a:defRPr>
            </a:lvl9pPr>
          </a:lstStyle>
          <a:p>
            <a:r>
              <a:rPr lang="zh-CN" altLang="en-US" sz="3200" smtClean="0">
                <a:latin typeface="+mn-ea"/>
              </a:rPr>
              <a:t>实现</a:t>
            </a:r>
            <a:r>
              <a:rPr lang="zh-CN" altLang="en-US" sz="3200" smtClean="0">
                <a:latin typeface="+mn-ea"/>
                <a:ea typeface="+mn-ea"/>
              </a:rPr>
              <a:t>目标的依靠</a:t>
            </a:r>
            <a:endParaRPr lang="zh-CN" altLang="en-US" sz="3200">
              <a:latin typeface="+mn-ea"/>
              <a:ea typeface="+mn-ea"/>
            </a:endParaRPr>
          </a:p>
        </p:txBody>
      </p:sp>
      <p:sp>
        <p:nvSpPr>
          <p:cNvPr id="8" name="矩形 7"/>
          <p:cNvSpPr/>
          <p:nvPr/>
        </p:nvSpPr>
        <p:spPr>
          <a:xfrm>
            <a:off x="5307434" y="2780928"/>
            <a:ext cx="3566864" cy="461665"/>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defPPr>
              <a:defRPr lang="zh-CN"/>
            </a:defPPr>
            <a:lvl1pPr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1pPr>
            <a:lvl2pPr marL="4572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2pPr>
            <a:lvl3pPr marL="9144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3pPr>
            <a:lvl4pPr marL="13716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4pPr>
            <a:lvl5pPr marL="18288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5pPr>
            <a:lvl6pPr marL="2286000" algn="l" defTabSz="914400" rtl="0" eaLnBrk="1" latinLnBrk="0" hangingPunct="1">
              <a:defRPr kern="1200">
                <a:solidFill>
                  <a:srgbClr val="000000"/>
                </a:solidFill>
                <a:latin typeface="微软雅黑"/>
                <a:ea typeface="宋体" pitchFamily="2" charset="-122"/>
                <a:cs typeface="+mn-cs"/>
              </a:defRPr>
            </a:lvl6pPr>
            <a:lvl7pPr marL="2743200" algn="l" defTabSz="914400" rtl="0" eaLnBrk="1" latinLnBrk="0" hangingPunct="1">
              <a:defRPr kern="1200">
                <a:solidFill>
                  <a:srgbClr val="000000"/>
                </a:solidFill>
                <a:latin typeface="微软雅黑"/>
                <a:ea typeface="宋体" pitchFamily="2" charset="-122"/>
                <a:cs typeface="+mn-cs"/>
              </a:defRPr>
            </a:lvl7pPr>
            <a:lvl8pPr marL="3200400" algn="l" defTabSz="914400" rtl="0" eaLnBrk="1" latinLnBrk="0" hangingPunct="1">
              <a:defRPr kern="1200">
                <a:solidFill>
                  <a:srgbClr val="000000"/>
                </a:solidFill>
                <a:latin typeface="微软雅黑"/>
                <a:ea typeface="宋体" pitchFamily="2" charset="-122"/>
                <a:cs typeface="+mn-cs"/>
              </a:defRPr>
            </a:lvl8pPr>
            <a:lvl9pPr marL="3657600" algn="l" defTabSz="914400" rtl="0" eaLnBrk="1" latinLnBrk="0" hangingPunct="1">
              <a:defRPr kern="1200">
                <a:solidFill>
                  <a:srgbClr val="000000"/>
                </a:solidFill>
                <a:latin typeface="微软雅黑"/>
                <a:ea typeface="宋体" pitchFamily="2" charset="-122"/>
                <a:cs typeface="+mn-cs"/>
              </a:defRPr>
            </a:lvl9pPr>
          </a:lstStyle>
          <a:p>
            <a:pPr lvl="0"/>
            <a:r>
              <a:rPr lang="en-US" altLang="zh-CN" sz="2400" b="1" smtClean="0">
                <a:solidFill>
                  <a:srgbClr val="000000"/>
                </a:solidFill>
                <a:latin typeface="微软雅黑"/>
                <a:ea typeface="微软雅黑"/>
              </a:rPr>
              <a:t>2</a:t>
            </a:r>
            <a:r>
              <a:rPr lang="zh-CN" altLang="en-US" sz="2400" b="1" smtClean="0">
                <a:solidFill>
                  <a:srgbClr val="000000"/>
                </a:solidFill>
                <a:latin typeface="微软雅黑"/>
                <a:ea typeface="微软雅黑"/>
              </a:rPr>
              <a:t>、立体推广</a:t>
            </a:r>
            <a:r>
              <a:rPr lang="zh-CN" altLang="zh-CN" sz="2400" b="1" smtClean="0">
                <a:solidFill>
                  <a:srgbClr val="000000"/>
                </a:solidFill>
                <a:latin typeface="微软雅黑"/>
                <a:ea typeface="微软雅黑"/>
              </a:rPr>
              <a:t>，</a:t>
            </a:r>
            <a:r>
              <a:rPr lang="zh-CN" altLang="en-US" sz="2400" b="1" smtClean="0">
                <a:solidFill>
                  <a:srgbClr val="000000"/>
                </a:solidFill>
                <a:latin typeface="微软雅黑"/>
                <a:ea typeface="微软雅黑"/>
              </a:rPr>
              <a:t>树立品牌</a:t>
            </a:r>
            <a:endParaRPr lang="zh-CN" altLang="zh-CN" sz="2400" smtClean="0">
              <a:solidFill>
                <a:srgbClr val="000000"/>
              </a:solidFill>
              <a:latin typeface="微软雅黑"/>
              <a:ea typeface="微软雅黑"/>
            </a:endParaRPr>
          </a:p>
        </p:txBody>
      </p:sp>
      <p:sp>
        <p:nvSpPr>
          <p:cNvPr id="11" name="TextBox 10"/>
          <p:cNvSpPr txBox="1"/>
          <p:nvPr/>
        </p:nvSpPr>
        <p:spPr>
          <a:xfrm>
            <a:off x="526218" y="357166"/>
            <a:ext cx="3672408" cy="461665"/>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defPPr>
              <a:defRPr lang="zh-CN"/>
            </a:defPPr>
            <a:lvl1pPr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1pPr>
            <a:lvl2pPr marL="4572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2pPr>
            <a:lvl3pPr marL="9144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3pPr>
            <a:lvl4pPr marL="13716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4pPr>
            <a:lvl5pPr marL="18288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5pPr>
            <a:lvl6pPr marL="2286000" algn="l" defTabSz="914400" rtl="0" eaLnBrk="1" latinLnBrk="0" hangingPunct="1">
              <a:defRPr kern="1200">
                <a:solidFill>
                  <a:srgbClr val="000000"/>
                </a:solidFill>
                <a:latin typeface="微软雅黑"/>
                <a:ea typeface="宋体" pitchFamily="2" charset="-122"/>
                <a:cs typeface="+mn-cs"/>
              </a:defRPr>
            </a:lvl6pPr>
            <a:lvl7pPr marL="2743200" algn="l" defTabSz="914400" rtl="0" eaLnBrk="1" latinLnBrk="0" hangingPunct="1">
              <a:defRPr kern="1200">
                <a:solidFill>
                  <a:srgbClr val="000000"/>
                </a:solidFill>
                <a:latin typeface="微软雅黑"/>
                <a:ea typeface="宋体" pitchFamily="2" charset="-122"/>
                <a:cs typeface="+mn-cs"/>
              </a:defRPr>
            </a:lvl7pPr>
            <a:lvl8pPr marL="3200400" algn="l" defTabSz="914400" rtl="0" eaLnBrk="1" latinLnBrk="0" hangingPunct="1">
              <a:defRPr kern="1200">
                <a:solidFill>
                  <a:srgbClr val="000000"/>
                </a:solidFill>
                <a:latin typeface="微软雅黑"/>
                <a:ea typeface="宋体" pitchFamily="2" charset="-122"/>
                <a:cs typeface="+mn-cs"/>
              </a:defRPr>
            </a:lvl8pPr>
            <a:lvl9pPr marL="3657600" algn="l" defTabSz="914400" rtl="0" eaLnBrk="1" latinLnBrk="0" hangingPunct="1">
              <a:defRPr kern="1200">
                <a:solidFill>
                  <a:srgbClr val="000000"/>
                </a:solidFill>
                <a:latin typeface="微软雅黑"/>
                <a:ea typeface="宋体" pitchFamily="2" charset="-122"/>
                <a:cs typeface="+mn-cs"/>
              </a:defRPr>
            </a:lvl9pPr>
          </a:lstStyle>
          <a:p>
            <a:r>
              <a:rPr lang="zh-CN" altLang="en-US" sz="2400" smtClean="0"/>
              <a:t>四、我们的营销核心策略</a:t>
            </a:r>
            <a:endParaRPr lang="zh-CN" altLang="en-US" sz="2400"/>
          </a:p>
        </p:txBody>
      </p:sp>
      <p:sp>
        <p:nvSpPr>
          <p:cNvPr id="2051" name="PB9"/>
          <p:cNvSpPr/>
          <p:nvPr/>
        </p:nvSpPr>
        <p:spPr>
          <a:xfrm>
            <a:off x="0" y="6839712"/>
            <a:ext cx="4466629"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1pPr>
            <a:lvl2pPr marL="4572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2pPr>
            <a:lvl3pPr marL="9144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5pPr>
            <a:lvl6pPr marL="2286000" algn="l" defTabSz="914400" rtl="0" eaLnBrk="1" latinLnBrk="0" hangingPunct="1">
              <a:defRPr kern="1200">
                <a:solidFill>
                  <a:srgbClr val="FFFFFF"/>
                </a:solidFill>
                <a:latin typeface="微软雅黑"/>
                <a:ea typeface="宋体" pitchFamily="2" charset="-122"/>
                <a:cs typeface="+mn-cs"/>
              </a:defRPr>
            </a:lvl6pPr>
            <a:lvl7pPr marL="2743200" algn="l" defTabSz="914400" rtl="0" eaLnBrk="1" latinLnBrk="0" hangingPunct="1">
              <a:defRPr kern="1200">
                <a:solidFill>
                  <a:srgbClr val="FFFFFF"/>
                </a:solidFill>
                <a:latin typeface="微软雅黑"/>
                <a:ea typeface="宋体" pitchFamily="2" charset="-122"/>
                <a:cs typeface="+mn-cs"/>
              </a:defRPr>
            </a:lvl7pPr>
            <a:lvl8pPr marL="3200400" algn="l" defTabSz="914400" rtl="0" eaLnBrk="1" latinLnBrk="0" hangingPunct="1">
              <a:defRPr kern="1200">
                <a:solidFill>
                  <a:srgbClr val="FFFFFF"/>
                </a:solidFill>
                <a:latin typeface="微软雅黑"/>
                <a:ea typeface="宋体" pitchFamily="2" charset="-122"/>
                <a:cs typeface="+mn-cs"/>
              </a:defRPr>
            </a:lvl8pPr>
            <a:lvl9pPr marL="3657600" algn="l" defTabSz="914400" rtl="0" eaLnBrk="1" latinLnBrk="0" hangingPunct="1">
              <a:defRPr kern="1200">
                <a:solidFill>
                  <a:srgbClr val="FFFFFF"/>
                </a:solidFill>
                <a:latin typeface="微软雅黑"/>
                <a:ea typeface="宋体" pitchFamily="2" charset="-122"/>
                <a:cs typeface="+mn-cs"/>
              </a:defRPr>
            </a:lvl9pPr>
          </a:lstStyle>
          <a:p>
            <a:pPr algn="ctr"/>
          </a:p>
        </p:txBody>
      </p:sp>
      <p:sp>
        <p:nvSpPr>
          <p:cNvPr id="2052" name="PageNumberTextBox9" hidden="1"/>
          <p:cNvSpPr txBox="1"/>
          <p:nvPr/>
        </p:nvSpPr>
        <p:spPr>
          <a:xfrm>
            <a:off x="5955506" y="6583680"/>
            <a:ext cx="5955506"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sz="1200"/>
              <a:t>HAHA母婴电商可行性分析及运营方案全文共24页，当前为第9页。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矩形 10"/>
          <p:cNvSpPr>
            <a:spLocks noChangeArrowheads="1"/>
          </p:cNvSpPr>
          <p:nvPr/>
        </p:nvSpPr>
        <p:spPr bwMode="auto">
          <a:xfrm>
            <a:off x="0" y="-23813"/>
            <a:ext cx="11904663" cy="6546851"/>
          </a:xfrm>
          <a:prstGeom prst="rect">
            <a:avLst/>
          </a:prstGeom>
          <a:solidFill>
            <a:schemeClr val="bg2"/>
          </a:solidFill>
          <a:ln w="25400" cap="flat" cmpd="sng">
            <a:solidFill>
              <a:schemeClr val="bg2"/>
            </a:solidFill>
            <a:miter lim="800000"/>
          </a:ln>
          <a:effectLst/>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endParaRPr lang="zh-CN" altLang="en-US">
              <a:solidFill>
                <a:srgbClr val="FFFFFF"/>
              </a:solidFill>
              <a:latin typeface="微软雅黑" pitchFamily="34" charset="-122"/>
              <a:ea typeface="微软雅黑" pitchFamily="34" charset="-122"/>
            </a:endParaRPr>
          </a:p>
        </p:txBody>
      </p:sp>
      <p:sp>
        <p:nvSpPr>
          <p:cNvPr id="6147" name="矩形 5"/>
          <p:cNvSpPr>
            <a:spLocks noChangeArrowheads="1"/>
          </p:cNvSpPr>
          <p:nvPr/>
        </p:nvSpPr>
        <p:spPr bwMode="auto">
          <a:xfrm>
            <a:off x="954088" y="1428750"/>
            <a:ext cx="10002837" cy="3214688"/>
          </a:xfrm>
          <a:prstGeom prst="rect">
            <a:avLst/>
          </a:prstGeom>
          <a:solidFill>
            <a:srgbClr val="E63426"/>
          </a:solidFill>
          <a:ln w="25400" cmpd="sng">
            <a:solidFill>
              <a:srgbClr val="E63426"/>
            </a:solidFill>
            <a:miter lim="800000"/>
          </a:ln>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endParaRPr lang="zh-CN" altLang="en-US">
              <a:solidFill>
                <a:srgbClr val="FFFFFF"/>
              </a:solidFill>
              <a:latin typeface="Calibri" pitchFamily="34" charset="0"/>
            </a:endParaRPr>
          </a:p>
        </p:txBody>
      </p:sp>
      <p:sp>
        <p:nvSpPr>
          <p:cNvPr id="6148" name="TextBox 6"/>
          <p:cNvSpPr txBox="1">
            <a:spLocks noChangeArrowheads="1"/>
          </p:cNvSpPr>
          <p:nvPr/>
        </p:nvSpPr>
        <p:spPr bwMode="auto">
          <a:xfrm>
            <a:off x="1311275" y="1785938"/>
            <a:ext cx="3500438" cy="1200329"/>
          </a:xfrm>
          <a:prstGeom prst="rect">
            <a:avLst/>
          </a:prstGeom>
          <a:noFill/>
          <a:ln w="9525">
            <a:noFill/>
            <a:miter lim="800000"/>
          </a:ln>
        </p:spPr>
        <p:txBody>
          <a:bodyPr>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lang="en-US" sz="7200" b="1">
                <a:solidFill>
                  <a:schemeClr val="bg1"/>
                </a:solidFill>
                <a:latin typeface="Calibri" pitchFamily="34" charset="0"/>
              </a:rPr>
              <a:t>Part </a:t>
            </a:r>
            <a:r>
              <a:rPr lang="en-US" sz="7200" b="1" smtClean="0">
                <a:solidFill>
                  <a:schemeClr val="bg1"/>
                </a:solidFill>
                <a:latin typeface="Calibri" pitchFamily="34" charset="0"/>
              </a:rPr>
              <a:t>.4</a:t>
            </a:r>
            <a:endParaRPr lang="zh-CN" altLang="en-US" sz="7200" b="1">
              <a:solidFill>
                <a:schemeClr val="bg1"/>
              </a:solidFill>
              <a:latin typeface="Calibri" pitchFamily="34" charset="0"/>
            </a:endParaRPr>
          </a:p>
        </p:txBody>
      </p:sp>
      <p:sp>
        <p:nvSpPr>
          <p:cNvPr id="6149" name="TextBox 7"/>
          <p:cNvSpPr txBox="1">
            <a:spLocks noChangeArrowheads="1"/>
          </p:cNvSpPr>
          <p:nvPr/>
        </p:nvSpPr>
        <p:spPr bwMode="auto">
          <a:xfrm>
            <a:off x="1384300" y="3000375"/>
            <a:ext cx="3571074" cy="1077218"/>
          </a:xfrm>
          <a:prstGeom prst="rect">
            <a:avLst/>
          </a:prstGeom>
          <a:noFill/>
          <a:ln w="9525">
            <a:noFill/>
            <a:miter lim="800000"/>
          </a:ln>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dist"/>
            <a:r>
              <a:rPr lang="zh-CN" altLang="en-US" sz="3200" smtClean="0">
                <a:solidFill>
                  <a:schemeClr val="bg1"/>
                </a:solidFill>
                <a:latin typeface="微软雅黑" pitchFamily="34" charset="-122"/>
                <a:ea typeface="微软雅黑" pitchFamily="34" charset="-122"/>
              </a:rPr>
              <a:t>大陆市场儿童用品网销分析</a:t>
            </a:r>
            <a:endParaRPr lang="zh-CN" altLang="en-US" sz="3200">
              <a:solidFill>
                <a:schemeClr val="bg1"/>
              </a:solidFill>
              <a:latin typeface="微软雅黑" pitchFamily="34" charset="-122"/>
              <a:ea typeface="微软雅黑" pitchFamily="34" charset="-122"/>
            </a:endParaRPr>
          </a:p>
        </p:txBody>
      </p:sp>
      <p:sp>
        <p:nvSpPr>
          <p:cNvPr id="6150" name="PB10"/>
          <p:cNvSpPr/>
          <p:nvPr/>
        </p:nvSpPr>
        <p:spPr>
          <a:xfrm>
            <a:off x="0" y="6839712"/>
            <a:ext cx="4962922"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1pPr>
            <a:lvl2pPr marL="4572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2pPr>
            <a:lvl3pPr marL="9144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5pPr>
            <a:lvl6pPr marL="2286000" algn="l" defTabSz="914400" rtl="0" eaLnBrk="1" latinLnBrk="0" hangingPunct="1">
              <a:defRPr kern="1200">
                <a:solidFill>
                  <a:srgbClr val="FFFFFF"/>
                </a:solidFill>
                <a:latin typeface="微软雅黑"/>
                <a:ea typeface="宋体" pitchFamily="2" charset="-122"/>
                <a:cs typeface="+mn-cs"/>
              </a:defRPr>
            </a:lvl6pPr>
            <a:lvl7pPr marL="2743200" algn="l" defTabSz="914400" rtl="0" eaLnBrk="1" latinLnBrk="0" hangingPunct="1">
              <a:defRPr kern="1200">
                <a:solidFill>
                  <a:srgbClr val="FFFFFF"/>
                </a:solidFill>
                <a:latin typeface="微软雅黑"/>
                <a:ea typeface="宋体" pitchFamily="2" charset="-122"/>
                <a:cs typeface="+mn-cs"/>
              </a:defRPr>
            </a:lvl7pPr>
            <a:lvl8pPr marL="3200400" algn="l" defTabSz="914400" rtl="0" eaLnBrk="1" latinLnBrk="0" hangingPunct="1">
              <a:defRPr kern="1200">
                <a:solidFill>
                  <a:srgbClr val="FFFFFF"/>
                </a:solidFill>
                <a:latin typeface="微软雅黑"/>
                <a:ea typeface="宋体" pitchFamily="2" charset="-122"/>
                <a:cs typeface="+mn-cs"/>
              </a:defRPr>
            </a:lvl8pPr>
            <a:lvl9pPr marL="3657600" algn="l" defTabSz="914400" rtl="0" eaLnBrk="1" latinLnBrk="0" hangingPunct="1">
              <a:defRPr kern="1200">
                <a:solidFill>
                  <a:srgbClr val="FFFFFF"/>
                </a:solidFill>
                <a:latin typeface="微软雅黑"/>
                <a:ea typeface="宋体" pitchFamily="2" charset="-122"/>
                <a:cs typeface="+mn-cs"/>
              </a:defRPr>
            </a:lvl9pPr>
          </a:lstStyle>
          <a:p>
            <a:pPr algn="ctr"/>
          </a:p>
        </p:txBody>
      </p:sp>
      <p:sp>
        <p:nvSpPr>
          <p:cNvPr id="6151" name="PageNumberTextBox10" hidden="1"/>
          <p:cNvSpPr txBox="1"/>
          <p:nvPr/>
        </p:nvSpPr>
        <p:spPr>
          <a:xfrm>
            <a:off x="5955506" y="6583680"/>
            <a:ext cx="5955506"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sz="1200"/>
              <a:t>HAHA母婴电商可行性分析及运营方案全文共24页，当前为第10页。</a:t>
            </a:r>
          </a:p>
        </p:txBody>
      </p:sp>
    </p:spTree>
  </p:cSld>
  <p:clrMapOvr>
    <a:masterClrMapping/>
  </p:clrMapOvr>
  <p:transition>
    <p:fade/>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1"/>
          <p:cNvSpPr>
            <a:spLocks noChangeArrowheads="1"/>
          </p:cNvSpPr>
          <p:nvPr/>
        </p:nvSpPr>
        <p:spPr bwMode="auto">
          <a:xfrm>
            <a:off x="811970" y="571480"/>
            <a:ext cx="4326750" cy="461665"/>
          </a:xfrm>
          <a:prstGeom prst="rect">
            <a:avLst/>
          </a:prstGeom>
        </p:spPr>
        <p:style>
          <a:lnRef idx="2">
            <a:schemeClr val="accent1"/>
          </a:lnRef>
          <a:fillRef idx="1">
            <a:schemeClr val="lt1"/>
          </a:fillRef>
          <a:effectRef idx="0">
            <a:schemeClr val="accent1"/>
          </a:effectRef>
          <a:fontRef idx="minor">
            <a:schemeClr val="dk1"/>
          </a:fontRef>
        </p:style>
        <p:txBody>
          <a:bodyPr vert="horz" wrap="square" lIns="91440" tIns="45720" rIns="91440" bIns="45720" numCol="1" anchor="ctr" anchorCtr="0" compatLnSpc="1">
            <a:prstTxWarp prst="textNoShape">
              <a:avLst/>
            </a:prstTxWarp>
            <a:spAutoFit/>
          </a:bodyPr>
          <a:lstStyle>
            <a:defPPr>
              <a:defRPr lang="zh-CN"/>
            </a:defPPr>
            <a:lvl1pPr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1pPr>
            <a:lvl2pPr marL="4572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2pPr>
            <a:lvl3pPr marL="9144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3pPr>
            <a:lvl4pPr marL="13716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4pPr>
            <a:lvl5pPr marL="18288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5pPr>
            <a:lvl6pPr marL="2286000" algn="l" defTabSz="914400" rtl="0" eaLnBrk="1" latinLnBrk="0" hangingPunct="1">
              <a:defRPr kern="1200">
                <a:solidFill>
                  <a:srgbClr val="000000"/>
                </a:solidFill>
                <a:latin typeface="微软雅黑"/>
                <a:ea typeface="宋体" pitchFamily="2" charset="-122"/>
                <a:cs typeface="+mn-cs"/>
              </a:defRPr>
            </a:lvl6pPr>
            <a:lvl7pPr marL="2743200" algn="l" defTabSz="914400" rtl="0" eaLnBrk="1" latinLnBrk="0" hangingPunct="1">
              <a:defRPr kern="1200">
                <a:solidFill>
                  <a:srgbClr val="000000"/>
                </a:solidFill>
                <a:latin typeface="微软雅黑"/>
                <a:ea typeface="宋体" pitchFamily="2" charset="-122"/>
                <a:cs typeface="+mn-cs"/>
              </a:defRPr>
            </a:lvl7pPr>
            <a:lvl8pPr marL="3200400" algn="l" defTabSz="914400" rtl="0" eaLnBrk="1" latinLnBrk="0" hangingPunct="1">
              <a:defRPr kern="1200">
                <a:solidFill>
                  <a:srgbClr val="000000"/>
                </a:solidFill>
                <a:latin typeface="微软雅黑"/>
                <a:ea typeface="宋体" pitchFamily="2" charset="-122"/>
                <a:cs typeface="+mn-cs"/>
              </a:defRPr>
            </a:lvl8pPr>
            <a:lvl9pPr marL="3657600" algn="l" defTabSz="914400" rtl="0" eaLnBrk="1" latinLnBrk="0" hangingPunct="1">
              <a:defRPr kern="1200">
                <a:solidFill>
                  <a:srgbClr val="000000"/>
                </a:solidFill>
                <a:latin typeface="微软雅黑"/>
                <a:ea typeface="宋体"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2400" b="1" i="0" u="none" strike="noStrike" cap="none" normalizeH="0" baseline="0" smtClean="0">
                <a:ln>
                  <a:noFill/>
                </a:ln>
                <a:solidFill>
                  <a:srgbClr val="000000"/>
                </a:solidFill>
                <a:effectLst/>
                <a:latin typeface="+mn-ea"/>
                <a:ea typeface="+mn-ea"/>
                <a:cs typeface="Arial"/>
              </a:rPr>
              <a:t>1</a:t>
            </a:r>
            <a:r>
              <a:rPr kumimoji="0" lang="zh-CN" altLang="en-US" sz="2400" b="1" i="0" u="none" strike="noStrike" cap="none" normalizeH="0" baseline="0" smtClean="0">
                <a:ln>
                  <a:noFill/>
                </a:ln>
                <a:solidFill>
                  <a:srgbClr val="000000"/>
                </a:solidFill>
                <a:effectLst/>
                <a:latin typeface="+mn-ea"/>
                <a:ea typeface="+mn-ea"/>
                <a:cs typeface="Arial"/>
              </a:rPr>
              <a:t>、儿童护肤用品的网销份额</a:t>
            </a:r>
            <a:endParaRPr kumimoji="0" lang="zh-CN" altLang="en-US" sz="2400" b="0" i="0" u="none" strike="noStrike" cap="none" normalizeH="0" baseline="0" smtClean="0">
              <a:ln>
                <a:noFill/>
              </a:ln>
              <a:solidFill>
                <a:schemeClr val="tx1"/>
              </a:solidFill>
              <a:effectLst/>
              <a:latin typeface="+mn-ea"/>
              <a:ea typeface="+mn-ea"/>
              <a:cs typeface="宋体" pitchFamily="2" charset="-122"/>
            </a:endParaRPr>
          </a:p>
        </p:txBody>
      </p:sp>
      <p:sp>
        <p:nvSpPr>
          <p:cNvPr id="135169" name="Rectangle 1"/>
          <p:cNvSpPr>
            <a:spLocks noChangeArrowheads="1"/>
          </p:cNvSpPr>
          <p:nvPr/>
        </p:nvSpPr>
        <p:spPr bwMode="auto">
          <a:xfrm>
            <a:off x="740532" y="1500174"/>
            <a:ext cx="10072758" cy="2246769"/>
          </a:xfrm>
          <a:prstGeom prst="rect">
            <a:avLst/>
          </a:prstGeom>
        </p:spPr>
        <p:style>
          <a:lnRef idx="2">
            <a:schemeClr val="accent2"/>
          </a:lnRef>
          <a:fillRef idx="1">
            <a:schemeClr val="lt1"/>
          </a:fillRef>
          <a:effectRef idx="0">
            <a:schemeClr val="accent2"/>
          </a:effectRef>
          <a:fontRef idx="minor">
            <a:schemeClr val="dk1"/>
          </a:fontRef>
        </p:style>
        <p:txBody>
          <a:bodyPr vert="horz" wrap="square" lIns="91440" tIns="45720" rIns="91440" bIns="45720" numCol="1" anchor="ctr" anchorCtr="0" compatLnSpc="1">
            <a:prstTxWarp prst="textNoShape">
              <a:avLst/>
            </a:prstTxWarp>
            <a:spAutoFit/>
          </a:bodyPr>
          <a:lstStyle>
            <a:defPPr>
              <a:defRPr lang="zh-CN"/>
            </a:defPPr>
            <a:lvl1pPr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1pPr>
            <a:lvl2pPr marL="4572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2pPr>
            <a:lvl3pPr marL="9144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3pPr>
            <a:lvl4pPr marL="13716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4pPr>
            <a:lvl5pPr marL="1828800" algn="l" rtl="0" fontAlgn="base">
              <a:spcBef>
                <a:spcPct val="0"/>
              </a:spcBef>
              <a:spcAft>
                <a:spcPct val="0"/>
              </a:spcAft>
              <a:buFont typeface="Arial" pitchFamily="34" charset="0"/>
              <a:defRPr kern="1200">
                <a:solidFill>
                  <a:srgbClr val="000000"/>
                </a:solidFill>
                <a:latin typeface="微软雅黑"/>
                <a:ea typeface="宋体" pitchFamily="2" charset="-122"/>
                <a:cs typeface="+mn-cs"/>
              </a:defRPr>
            </a:lvl5pPr>
            <a:lvl6pPr marL="2286000" algn="l" defTabSz="914400" rtl="0" eaLnBrk="1" latinLnBrk="0" hangingPunct="1">
              <a:defRPr kern="1200">
                <a:solidFill>
                  <a:srgbClr val="000000"/>
                </a:solidFill>
                <a:latin typeface="微软雅黑"/>
                <a:ea typeface="宋体" pitchFamily="2" charset="-122"/>
                <a:cs typeface="+mn-cs"/>
              </a:defRPr>
            </a:lvl6pPr>
            <a:lvl7pPr marL="2743200" algn="l" defTabSz="914400" rtl="0" eaLnBrk="1" latinLnBrk="0" hangingPunct="1">
              <a:defRPr kern="1200">
                <a:solidFill>
                  <a:srgbClr val="000000"/>
                </a:solidFill>
                <a:latin typeface="微软雅黑"/>
                <a:ea typeface="宋体" pitchFamily="2" charset="-122"/>
                <a:cs typeface="+mn-cs"/>
              </a:defRPr>
            </a:lvl7pPr>
            <a:lvl8pPr marL="3200400" algn="l" defTabSz="914400" rtl="0" eaLnBrk="1" latinLnBrk="0" hangingPunct="1">
              <a:defRPr kern="1200">
                <a:solidFill>
                  <a:srgbClr val="000000"/>
                </a:solidFill>
                <a:latin typeface="微软雅黑"/>
                <a:ea typeface="宋体" pitchFamily="2" charset="-122"/>
                <a:cs typeface="+mn-cs"/>
              </a:defRPr>
            </a:lvl8pPr>
            <a:lvl9pPr marL="3657600" algn="l" defTabSz="914400" rtl="0" eaLnBrk="1" latinLnBrk="0" hangingPunct="1">
              <a:defRPr kern="1200">
                <a:solidFill>
                  <a:srgbClr val="000000"/>
                </a:solidFill>
                <a:latin typeface="微软雅黑"/>
                <a:ea typeface="宋体"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endParaRPr lang="en-US" altLang="zh-CN" sz="2000" smtClean="0">
              <a:solidFill>
                <a:srgbClr val="000000"/>
              </a:solidFill>
              <a:latin typeface="+mn-ea"/>
              <a:ea typeface="+mn-ea"/>
              <a:cs typeface="Arial"/>
            </a:endParaRPr>
          </a:p>
          <a:p>
            <a:pPr lvl="0" eaLnBrk="0" hangingPunct="0"/>
            <a:r>
              <a:rPr kumimoji="0" lang="zh-CN" altLang="en-US" sz="2000" b="0" i="0" u="none" strike="noStrike" cap="none" normalizeH="0" baseline="0" smtClean="0">
                <a:ln>
                  <a:noFill/>
                </a:ln>
                <a:solidFill>
                  <a:srgbClr val="000000"/>
                </a:solidFill>
                <a:effectLst/>
                <a:latin typeface="+mn-ea"/>
                <a:ea typeface="+mn-ea"/>
                <a:cs typeface="Arial"/>
              </a:rPr>
              <a:t>　</a:t>
            </a:r>
            <a:r>
              <a:rPr kumimoji="0" lang="zh-CN" altLang="en-US" sz="2000" b="0" i="0" u="none" strike="noStrike" cap="none" normalizeH="0" baseline="0" smtClean="0">
                <a:ln>
                  <a:noFill/>
                </a:ln>
                <a:solidFill>
                  <a:srgbClr val="000000"/>
                </a:solidFill>
                <a:effectLst/>
                <a:latin typeface="Arial"/>
                <a:ea typeface="宋体" pitchFamily="2" charset="-122"/>
                <a:cs typeface="Arial"/>
              </a:rPr>
              <a:t>　</a:t>
            </a:r>
            <a:r>
              <a:rPr kumimoji="0" lang="zh-CN" altLang="en-US" sz="2000" i="0" u="none" strike="noStrike" cap="none" normalizeH="0" baseline="0" smtClean="0">
                <a:ln>
                  <a:noFill/>
                </a:ln>
                <a:solidFill>
                  <a:srgbClr val="000000"/>
                </a:solidFill>
                <a:effectLst/>
                <a:latin typeface="Times New Roman" pitchFamily="18" charset="0"/>
                <a:ea typeface="宋体" pitchFamily="2" charset="-122"/>
                <a:cs typeface="Arial"/>
              </a:rPr>
              <a:t>通过国内主流网销平台天猫、一号店、红孩子、聚美优品等后台品牌</a:t>
            </a:r>
            <a:r>
              <a:rPr kumimoji="0" lang="en-US" altLang="zh-CN" sz="2000" i="0" u="none" strike="noStrike" cap="none" normalizeH="0" baseline="0" smtClean="0">
                <a:ln>
                  <a:noFill/>
                </a:ln>
                <a:solidFill>
                  <a:srgbClr val="000000"/>
                </a:solidFill>
                <a:effectLst/>
                <a:latin typeface="Times New Roman" pitchFamily="18" charset="0"/>
                <a:ea typeface="宋体" pitchFamily="2" charset="-122"/>
                <a:cs typeface="Arial"/>
              </a:rPr>
              <a:t>2013</a:t>
            </a:r>
            <a:r>
              <a:rPr kumimoji="0" lang="zh-CN" altLang="en-US" sz="2000" i="0" u="none" strike="noStrike" cap="none" normalizeH="0" baseline="0" smtClean="0">
                <a:ln>
                  <a:noFill/>
                </a:ln>
                <a:solidFill>
                  <a:srgbClr val="000000"/>
                </a:solidFill>
                <a:effectLst/>
                <a:latin typeface="Times New Roman" pitchFamily="18" charset="0"/>
                <a:ea typeface="宋体" pitchFamily="2" charset="-122"/>
                <a:cs typeface="Arial"/>
              </a:rPr>
              <a:t>年销售数据分析调研，目前大陆市场网销品牌排名前十的品牌为：</a:t>
            </a:r>
            <a:r>
              <a:rPr lang="en-US" altLang="zh-CN" sz="2000" smtClean="0">
                <a:solidFill>
                  <a:srgbClr val="000000"/>
                </a:solidFill>
                <a:latin typeface="Times New Roman" pitchFamily="18" charset="0"/>
                <a:ea typeface="宋体" pitchFamily="2" charset="-122"/>
                <a:cs typeface="Arial"/>
              </a:rPr>
              <a:t>pigeon/</a:t>
            </a:r>
            <a:r>
              <a:rPr lang="zh-CN" altLang="en-US" sz="2000" smtClean="0">
                <a:solidFill>
                  <a:srgbClr val="000000"/>
                </a:solidFill>
                <a:latin typeface="Times New Roman" pitchFamily="18" charset="0"/>
                <a:ea typeface="宋体" pitchFamily="2" charset="-122"/>
                <a:cs typeface="Arial"/>
              </a:rPr>
              <a:t>贝亲</a:t>
            </a:r>
            <a:r>
              <a:rPr lang="en-US" altLang="zh-CN" sz="2000" smtClean="0">
                <a:solidFill>
                  <a:srgbClr val="000000"/>
                </a:solidFill>
                <a:latin typeface="Times New Roman" pitchFamily="18" charset="0"/>
                <a:ea typeface="宋体" pitchFamily="2" charset="-122"/>
                <a:cs typeface="Arial"/>
              </a:rPr>
              <a:t>.sebamed/</a:t>
            </a:r>
            <a:r>
              <a:rPr lang="zh-CN" altLang="en-US" sz="2000" smtClean="0">
                <a:solidFill>
                  <a:srgbClr val="000000"/>
                </a:solidFill>
                <a:latin typeface="Times New Roman" pitchFamily="18" charset="0"/>
                <a:ea typeface="宋体" pitchFamily="2" charset="-122"/>
                <a:cs typeface="Arial"/>
              </a:rPr>
              <a:t>施</a:t>
            </a:r>
            <a:r>
              <a:rPr lang="en-US" altLang="zh-CN" sz="2000" smtClean="0">
                <a:solidFill>
                  <a:srgbClr val="000000"/>
                </a:solidFill>
                <a:latin typeface="Times New Roman" pitchFamily="18" charset="0"/>
                <a:ea typeface="宋体" pitchFamily="2" charset="-122"/>
                <a:cs typeface="Arial"/>
              </a:rPr>
              <a:t>.californiababy/</a:t>
            </a:r>
            <a:r>
              <a:rPr lang="zh-CN" altLang="en-US" sz="2000" smtClean="0">
                <a:solidFill>
                  <a:srgbClr val="000000"/>
                </a:solidFill>
                <a:latin typeface="Times New Roman" pitchFamily="18" charset="0"/>
                <a:ea typeface="宋体" pitchFamily="2" charset="-122"/>
                <a:cs typeface="Arial"/>
              </a:rPr>
              <a:t>加州宝宝</a:t>
            </a:r>
            <a:r>
              <a:rPr lang="en-US" altLang="zh-CN" sz="2000" smtClean="0">
                <a:solidFill>
                  <a:srgbClr val="000000"/>
                </a:solidFill>
                <a:latin typeface="Times New Roman" pitchFamily="18" charset="0"/>
                <a:ea typeface="宋体" pitchFamily="2" charset="-122"/>
                <a:cs typeface="Arial"/>
              </a:rPr>
              <a:t>.aveeno/</a:t>
            </a:r>
            <a:r>
              <a:rPr lang="zh-CN" altLang="en-US" sz="2000" smtClean="0">
                <a:solidFill>
                  <a:srgbClr val="000000"/>
                </a:solidFill>
                <a:latin typeface="Times New Roman" pitchFamily="18" charset="0"/>
                <a:ea typeface="宋体" pitchFamily="2" charset="-122"/>
                <a:cs typeface="Arial"/>
              </a:rPr>
              <a:t>艾维诺</a:t>
            </a:r>
            <a:r>
              <a:rPr lang="en-US" altLang="zh-CN" sz="2000" smtClean="0">
                <a:solidFill>
                  <a:srgbClr val="000000"/>
                </a:solidFill>
                <a:latin typeface="Times New Roman" pitchFamily="18" charset="0"/>
                <a:ea typeface="宋体" pitchFamily="2" charset="-122"/>
                <a:cs typeface="Arial"/>
              </a:rPr>
              <a:t>.</a:t>
            </a:r>
            <a:r>
              <a:rPr lang="zh-CN" altLang="en-US" sz="2000" smtClean="0">
                <a:solidFill>
                  <a:srgbClr val="000000"/>
                </a:solidFill>
                <a:latin typeface="Times New Roman" pitchFamily="18" charset="0"/>
                <a:ea typeface="宋体" pitchFamily="2" charset="-122"/>
                <a:cs typeface="Arial"/>
              </a:rPr>
              <a:t>强生</a:t>
            </a:r>
            <a:r>
              <a:rPr lang="en-US" altLang="zh-CN" sz="2000" smtClean="0">
                <a:solidFill>
                  <a:srgbClr val="000000"/>
                </a:solidFill>
                <a:latin typeface="Times New Roman" pitchFamily="18" charset="0"/>
                <a:ea typeface="宋体" pitchFamily="2" charset="-122"/>
                <a:cs typeface="Arial"/>
              </a:rPr>
              <a:t>.</a:t>
            </a:r>
            <a:r>
              <a:rPr lang="zh-CN" altLang="en-US" sz="2000" smtClean="0">
                <a:solidFill>
                  <a:srgbClr val="000000"/>
                </a:solidFill>
                <a:latin typeface="Times New Roman" pitchFamily="18" charset="0"/>
                <a:ea typeface="宋体" pitchFamily="2" charset="-122"/>
                <a:cs typeface="Arial"/>
              </a:rPr>
              <a:t>郁美净</a:t>
            </a:r>
            <a:r>
              <a:rPr lang="en-US" altLang="zh-CN" sz="2000" smtClean="0">
                <a:solidFill>
                  <a:srgbClr val="000000"/>
                </a:solidFill>
                <a:latin typeface="Times New Roman" pitchFamily="18" charset="0"/>
                <a:ea typeface="宋体" pitchFamily="2" charset="-122"/>
                <a:cs typeface="Arial"/>
              </a:rPr>
              <a:t>.hito/</a:t>
            </a:r>
            <a:r>
              <a:rPr lang="zh-CN" altLang="en-US" sz="2000" smtClean="0">
                <a:solidFill>
                  <a:srgbClr val="000000"/>
                </a:solidFill>
                <a:latin typeface="Times New Roman" pitchFamily="18" charset="0"/>
                <a:ea typeface="宋体" pitchFamily="2" charset="-122"/>
                <a:cs typeface="Arial"/>
              </a:rPr>
              <a:t>喜多</a:t>
            </a:r>
            <a:r>
              <a:rPr lang="en-US" altLang="zh-CN" sz="2000" smtClean="0">
                <a:solidFill>
                  <a:srgbClr val="000000"/>
                </a:solidFill>
                <a:latin typeface="Times New Roman" pitchFamily="18" charset="0"/>
                <a:ea typeface="宋体" pitchFamily="2" charset="-122"/>
                <a:cs typeface="Arial"/>
              </a:rPr>
              <a:t>.johnson’s baby/</a:t>
            </a:r>
            <a:r>
              <a:rPr lang="zh-CN" altLang="en-US" sz="2000" smtClean="0">
                <a:solidFill>
                  <a:srgbClr val="000000"/>
                </a:solidFill>
                <a:latin typeface="Times New Roman" pitchFamily="18" charset="0"/>
                <a:ea typeface="宋体" pitchFamily="2" charset="-122"/>
                <a:cs typeface="Arial"/>
              </a:rPr>
              <a:t>强生婴儿</a:t>
            </a:r>
            <a:r>
              <a:rPr lang="en-US" altLang="zh-CN" sz="2000" smtClean="0">
                <a:solidFill>
                  <a:srgbClr val="000000"/>
                </a:solidFill>
                <a:latin typeface="Times New Roman" pitchFamily="18" charset="0"/>
                <a:ea typeface="宋体" pitchFamily="2" charset="-122"/>
                <a:cs typeface="Arial"/>
              </a:rPr>
              <a:t>.burt‘s bees.</a:t>
            </a:r>
            <a:r>
              <a:rPr lang="zh-CN" altLang="en-US" sz="2000" smtClean="0">
                <a:solidFill>
                  <a:srgbClr val="000000"/>
                </a:solidFill>
                <a:latin typeface="Times New Roman" pitchFamily="18" charset="0"/>
                <a:ea typeface="宋体" pitchFamily="2" charset="-122"/>
                <a:cs typeface="Arial"/>
              </a:rPr>
              <a:t>前十名的销售额占整体市场总销售额的</a:t>
            </a:r>
            <a:r>
              <a:rPr lang="en-US" altLang="zh-CN" sz="2000" smtClean="0">
                <a:solidFill>
                  <a:srgbClr val="000000"/>
                </a:solidFill>
                <a:latin typeface="Times New Roman" pitchFamily="18" charset="0"/>
                <a:ea typeface="宋体" pitchFamily="2" charset="-122"/>
                <a:cs typeface="Arial"/>
              </a:rPr>
              <a:t>60%</a:t>
            </a:r>
            <a:r>
              <a:rPr lang="zh-CN" altLang="en-US" sz="2000" smtClean="0">
                <a:solidFill>
                  <a:srgbClr val="000000"/>
                </a:solidFill>
                <a:latin typeface="Times New Roman" pitchFamily="18" charset="0"/>
                <a:ea typeface="宋体" pitchFamily="2" charset="-122"/>
                <a:cs typeface="Arial"/>
              </a:rPr>
              <a:t>。</a:t>
            </a:r>
            <a:endParaRPr lang="en-US" altLang="zh-CN" sz="2000" smtClean="0">
              <a:solidFill>
                <a:srgbClr val="000000"/>
              </a:solidFill>
              <a:latin typeface="Times New Roman" pitchFamily="18" charset="0"/>
              <a:ea typeface="宋体" pitchFamily="2" charset="-122"/>
              <a:cs typeface="Arial"/>
            </a:endParaRPr>
          </a:p>
          <a:p>
            <a:pPr lvl="0" eaLnBrk="0" hangingPunct="0"/>
            <a:r>
              <a:rPr kumimoji="0" lang="en-US" altLang="zh-CN" sz="2000" i="0" u="none" strike="noStrike" cap="none" normalizeH="0" baseline="0" smtClean="0">
                <a:ln>
                  <a:noFill/>
                </a:ln>
                <a:solidFill>
                  <a:srgbClr val="000000"/>
                </a:solidFill>
                <a:effectLst/>
                <a:latin typeface="Times New Roman" pitchFamily="18" charset="0"/>
                <a:ea typeface="宋体" pitchFamily="2" charset="-122"/>
                <a:cs typeface="Arial"/>
              </a:rPr>
              <a:t>        </a:t>
            </a:r>
            <a:r>
              <a:rPr kumimoji="0" lang="zh-CN" altLang="en-US" sz="2000" i="0" u="none" strike="noStrike" cap="none" normalizeH="0" baseline="0" smtClean="0">
                <a:ln>
                  <a:noFill/>
                </a:ln>
                <a:solidFill>
                  <a:srgbClr val="000000"/>
                </a:solidFill>
                <a:effectLst/>
                <a:latin typeface="Times New Roman" pitchFamily="18" charset="0"/>
                <a:ea typeface="宋体" pitchFamily="2" charset="-122"/>
                <a:cs typeface="Arial"/>
              </a:rPr>
              <a:t>仅</a:t>
            </a:r>
            <a:r>
              <a:rPr kumimoji="0" lang="en-US" altLang="zh-CN" sz="2000" i="0" u="none" strike="noStrike" cap="none" normalizeH="0" baseline="0" smtClean="0">
                <a:ln>
                  <a:noFill/>
                </a:ln>
                <a:solidFill>
                  <a:srgbClr val="000000"/>
                </a:solidFill>
                <a:effectLst/>
                <a:latin typeface="Times New Roman" pitchFamily="18" charset="0"/>
                <a:ea typeface="宋体" pitchFamily="2" charset="-122"/>
                <a:cs typeface="Arial"/>
              </a:rPr>
              <a:t>2013</a:t>
            </a:r>
            <a:r>
              <a:rPr kumimoji="0" lang="zh-CN" altLang="en-US" sz="2000" i="0" u="none" strike="noStrike" cap="none" normalizeH="0" baseline="0" smtClean="0">
                <a:ln>
                  <a:noFill/>
                </a:ln>
                <a:solidFill>
                  <a:srgbClr val="000000"/>
                </a:solidFill>
                <a:effectLst/>
                <a:latin typeface="Times New Roman" pitchFamily="18" charset="0"/>
                <a:ea typeface="宋体" pitchFamily="2" charset="-122"/>
                <a:cs typeface="Arial"/>
              </a:rPr>
              <a:t>年淘</a:t>
            </a:r>
            <a:r>
              <a:rPr lang="zh-CN" altLang="en-US" sz="2000" smtClean="0">
                <a:solidFill>
                  <a:srgbClr val="000000"/>
                </a:solidFill>
                <a:latin typeface="Times New Roman" pitchFamily="18" charset="0"/>
                <a:ea typeface="宋体" pitchFamily="2" charset="-122"/>
                <a:cs typeface="Arial"/>
              </a:rPr>
              <a:t>宝平台沐浴乳、沐浴露，润肤乳，按摩油类，全年销售额为</a:t>
            </a:r>
            <a:r>
              <a:rPr lang="en-US" altLang="zh-CN" sz="2000" smtClean="0">
                <a:solidFill>
                  <a:srgbClr val="000000"/>
                </a:solidFill>
                <a:latin typeface="Times New Roman" pitchFamily="18" charset="0"/>
                <a:ea typeface="宋体" pitchFamily="2" charset="-122"/>
                <a:cs typeface="Arial"/>
              </a:rPr>
              <a:t>57438</a:t>
            </a:r>
            <a:r>
              <a:rPr lang="zh-CN" altLang="en-US" sz="2000" smtClean="0">
                <a:solidFill>
                  <a:srgbClr val="000000"/>
                </a:solidFill>
                <a:latin typeface="Times New Roman" pitchFamily="18" charset="0"/>
                <a:ea typeface="宋体" pitchFamily="2" charset="-122"/>
                <a:cs typeface="Arial"/>
              </a:rPr>
              <a:t>万。按照淘宝系</a:t>
            </a:r>
            <a:r>
              <a:rPr lang="en-US" altLang="zh-CN" sz="2000" smtClean="0">
                <a:solidFill>
                  <a:srgbClr val="000000"/>
                </a:solidFill>
                <a:latin typeface="Times New Roman" pitchFamily="18" charset="0"/>
                <a:ea typeface="宋体" pitchFamily="2" charset="-122"/>
                <a:cs typeface="Arial"/>
              </a:rPr>
              <a:t>60%</a:t>
            </a:r>
            <a:r>
              <a:rPr lang="zh-CN" altLang="en-US" sz="2000" smtClean="0">
                <a:solidFill>
                  <a:srgbClr val="000000"/>
                </a:solidFill>
                <a:latin typeface="Times New Roman" pitchFamily="18" charset="0"/>
                <a:ea typeface="宋体" pitchFamily="2" charset="-122"/>
                <a:cs typeface="Arial"/>
              </a:rPr>
              <a:t>的市场份额推算，</a:t>
            </a:r>
            <a:r>
              <a:rPr lang="en-US" altLang="zh-CN" sz="2000" smtClean="0">
                <a:solidFill>
                  <a:srgbClr val="000000"/>
                </a:solidFill>
                <a:latin typeface="Times New Roman" pitchFamily="18" charset="0"/>
                <a:ea typeface="宋体" pitchFamily="2" charset="-122"/>
                <a:cs typeface="Arial"/>
              </a:rPr>
              <a:t>2013</a:t>
            </a:r>
            <a:r>
              <a:rPr lang="zh-CN" altLang="en-US" sz="2000" smtClean="0">
                <a:solidFill>
                  <a:srgbClr val="000000"/>
                </a:solidFill>
                <a:latin typeface="Times New Roman" pitchFamily="18" charset="0"/>
                <a:ea typeface="宋体" pitchFamily="2" charset="-122"/>
                <a:cs typeface="Arial"/>
              </a:rPr>
              <a:t>年大陆市场网销平台全年销售额在</a:t>
            </a:r>
            <a:r>
              <a:rPr lang="en-US" altLang="zh-CN" sz="2000" smtClean="0">
                <a:solidFill>
                  <a:srgbClr val="000000"/>
                </a:solidFill>
                <a:latin typeface="Times New Roman" pitchFamily="18" charset="0"/>
                <a:ea typeface="宋体" pitchFamily="2" charset="-122"/>
                <a:cs typeface="Arial"/>
              </a:rPr>
              <a:t>95000</a:t>
            </a:r>
            <a:r>
              <a:rPr lang="zh-CN" altLang="en-US" sz="2000" smtClean="0">
                <a:solidFill>
                  <a:srgbClr val="000000"/>
                </a:solidFill>
                <a:latin typeface="Times New Roman" pitchFamily="18" charset="0"/>
                <a:ea typeface="宋体" pitchFamily="2" charset="-122"/>
                <a:cs typeface="Arial"/>
              </a:rPr>
              <a:t>万。</a:t>
            </a:r>
            <a:endParaRPr kumimoji="0" lang="zh-CN" altLang="en-US" sz="2000" i="0" u="none" strike="noStrike" cap="none" normalizeH="0" baseline="0" smtClean="0">
              <a:ln>
                <a:noFill/>
              </a:ln>
              <a:solidFill>
                <a:schemeClr val="tx1"/>
              </a:solidFill>
              <a:effectLst/>
              <a:latin typeface="Arial"/>
              <a:ea typeface="宋体" pitchFamily="2" charset="-122"/>
              <a:cs typeface="宋体" pitchFamily="2" charset="-122"/>
            </a:endParaRPr>
          </a:p>
        </p:txBody>
      </p:sp>
      <p:sp>
        <p:nvSpPr>
          <p:cNvPr id="135170" name="PB11"/>
          <p:cNvSpPr/>
          <p:nvPr/>
        </p:nvSpPr>
        <p:spPr>
          <a:xfrm>
            <a:off x="0" y="6839712"/>
            <a:ext cx="5459214"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1pPr>
            <a:lvl2pPr marL="4572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2pPr>
            <a:lvl3pPr marL="9144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5pPr>
            <a:lvl6pPr marL="2286000" algn="l" defTabSz="914400" rtl="0" eaLnBrk="1" latinLnBrk="0" hangingPunct="1">
              <a:defRPr kern="1200">
                <a:solidFill>
                  <a:srgbClr val="FFFFFF"/>
                </a:solidFill>
                <a:latin typeface="微软雅黑"/>
                <a:ea typeface="宋体" pitchFamily="2" charset="-122"/>
                <a:cs typeface="+mn-cs"/>
              </a:defRPr>
            </a:lvl6pPr>
            <a:lvl7pPr marL="2743200" algn="l" defTabSz="914400" rtl="0" eaLnBrk="1" latinLnBrk="0" hangingPunct="1">
              <a:defRPr kern="1200">
                <a:solidFill>
                  <a:srgbClr val="FFFFFF"/>
                </a:solidFill>
                <a:latin typeface="微软雅黑"/>
                <a:ea typeface="宋体" pitchFamily="2" charset="-122"/>
                <a:cs typeface="+mn-cs"/>
              </a:defRPr>
            </a:lvl7pPr>
            <a:lvl8pPr marL="3200400" algn="l" defTabSz="914400" rtl="0" eaLnBrk="1" latinLnBrk="0" hangingPunct="1">
              <a:defRPr kern="1200">
                <a:solidFill>
                  <a:srgbClr val="FFFFFF"/>
                </a:solidFill>
                <a:latin typeface="微软雅黑"/>
                <a:ea typeface="宋体" pitchFamily="2" charset="-122"/>
                <a:cs typeface="+mn-cs"/>
              </a:defRPr>
            </a:lvl8pPr>
            <a:lvl9pPr marL="3657600" algn="l" defTabSz="914400" rtl="0" eaLnBrk="1" latinLnBrk="0" hangingPunct="1">
              <a:defRPr kern="1200">
                <a:solidFill>
                  <a:srgbClr val="FFFFFF"/>
                </a:solidFill>
                <a:latin typeface="微软雅黑"/>
                <a:ea typeface="宋体" pitchFamily="2" charset="-122"/>
                <a:cs typeface="+mn-cs"/>
              </a:defRPr>
            </a:lvl9pPr>
          </a:lstStyle>
          <a:p>
            <a:pPr algn="ctr"/>
          </a:p>
        </p:txBody>
      </p:sp>
      <p:sp>
        <p:nvSpPr>
          <p:cNvPr id="135171" name="PageNumberTextBox11" hidden="1"/>
          <p:cNvSpPr txBox="1"/>
          <p:nvPr/>
        </p:nvSpPr>
        <p:spPr>
          <a:xfrm>
            <a:off x="5955506" y="6583680"/>
            <a:ext cx="5955506"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sz="1200"/>
              <a:t>HAHA母婴电商可行性分析及运营方案全文共24页，当前为第11页。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740532" y="500042"/>
            <a:ext cx="5429288" cy="400110"/>
          </a:xfrm>
          <a:prstGeom prst="rect">
            <a:avLst/>
          </a:prstGeom>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lang="en-US" altLang="zh-CN" sz="2000" b="1" smtClean="0">
                <a:latin typeface="微软雅黑" pitchFamily="34" charset="-122"/>
                <a:ea typeface="微软雅黑" pitchFamily="34" charset="-122"/>
              </a:rPr>
              <a:t>2</a:t>
            </a:r>
            <a:r>
              <a:rPr lang="zh-CN" altLang="en-US" sz="2000" b="1" smtClean="0">
                <a:latin typeface="微软雅黑" pitchFamily="34" charset="-122"/>
                <a:ea typeface="微软雅黑" pitchFamily="34" charset="-122"/>
              </a:rPr>
              <a:t>、网购目标人群分析</a:t>
            </a:r>
            <a:r>
              <a:rPr lang="en-US" altLang="zh-CN" sz="2000" b="1" smtClean="0">
                <a:latin typeface="微软雅黑" pitchFamily="34" charset="-122"/>
                <a:ea typeface="微软雅黑" pitchFamily="34" charset="-122"/>
              </a:rPr>
              <a:t>——</a:t>
            </a:r>
            <a:r>
              <a:rPr lang="zh-CN" altLang="en-US" sz="2000" b="1" smtClean="0">
                <a:latin typeface="微软雅黑" pitchFamily="34" charset="-122"/>
                <a:ea typeface="微软雅黑" pitchFamily="34" charset="-122"/>
              </a:rPr>
              <a:t>地域细分</a:t>
            </a:r>
            <a:endParaRPr lang="zh-CN" altLang="en-US" sz="2000"/>
          </a:p>
        </p:txBody>
      </p:sp>
      <p:sp>
        <p:nvSpPr>
          <p:cNvPr id="3" name="TextBox 2"/>
          <p:cNvSpPr txBox="1"/>
          <p:nvPr/>
        </p:nvSpPr>
        <p:spPr>
          <a:xfrm>
            <a:off x="740532" y="1142984"/>
            <a:ext cx="2357454" cy="4708981"/>
          </a:xfrm>
          <a:prstGeom prst="rect">
            <a:avLst/>
          </a:prstGeom>
          <a:noFill/>
          <a:ln>
            <a:solidFill>
              <a:schemeClr val="tx1"/>
            </a:solidFill>
            <a:prstDash val="sysDash"/>
          </a:ln>
        </p:spPr>
        <p:txBody>
          <a:bodyPr wrap="square" rtlCol="0">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lang="zh-CN" altLang="en-US" sz="2000" smtClean="0">
                <a:latin typeface="微软雅黑" pitchFamily="34" charset="-122"/>
                <a:ea typeface="微软雅黑" pitchFamily="34" charset="-122"/>
              </a:rPr>
              <a:t>近半年母婴用品的成交用户地域划分情况：</a:t>
            </a:r>
            <a:endParaRPr lang="en-US" altLang="zh-CN" sz="2000" smtClean="0">
              <a:latin typeface="微软雅黑" pitchFamily="34" charset="-122"/>
              <a:ea typeface="微软雅黑" pitchFamily="34" charset="-122"/>
            </a:endParaRPr>
          </a:p>
          <a:p>
            <a:r>
              <a:rPr lang="zh-CN" altLang="en-US" sz="2000" smtClean="0">
                <a:latin typeface="微软雅黑" pitchFamily="34" charset="-122"/>
                <a:ea typeface="微软雅黑" pitchFamily="34" charset="-122"/>
              </a:rPr>
              <a:t>省份</a:t>
            </a:r>
            <a:r>
              <a:rPr lang="en-US" altLang="zh-CN" sz="2000" smtClean="0">
                <a:latin typeface="微软雅黑" pitchFamily="34" charset="-122"/>
                <a:ea typeface="微软雅黑" pitchFamily="34" charset="-122"/>
              </a:rPr>
              <a:t>TO</a:t>
            </a:r>
            <a:r>
              <a:rPr lang="zh-CN" altLang="en-US" sz="2000" smtClean="0">
                <a:latin typeface="微软雅黑" pitchFamily="34" charset="-122"/>
                <a:ea typeface="微软雅黑" pitchFamily="34" charset="-122"/>
              </a:rPr>
              <a:t> </a:t>
            </a:r>
            <a:r>
              <a:rPr lang="en-US" altLang="zh-CN" sz="2000" smtClean="0">
                <a:latin typeface="微软雅黑" pitchFamily="34" charset="-122"/>
                <a:ea typeface="微软雅黑" pitchFamily="34" charset="-122"/>
              </a:rPr>
              <a:t>P5</a:t>
            </a:r>
            <a:r>
              <a:rPr lang="zh-CN" altLang="en-US" sz="2000" smtClean="0">
                <a:latin typeface="微软雅黑" pitchFamily="34" charset="-122"/>
                <a:ea typeface="微软雅黑" pitchFamily="34" charset="-122"/>
              </a:rPr>
              <a:t>：广州、、浙江、江苏、福建</a:t>
            </a:r>
            <a:endParaRPr lang="en-US" altLang="zh-CN" sz="2000" smtClean="0">
              <a:latin typeface="微软雅黑" pitchFamily="34" charset="-122"/>
              <a:ea typeface="微软雅黑" pitchFamily="34" charset="-122"/>
            </a:endParaRPr>
          </a:p>
          <a:p>
            <a:r>
              <a:rPr lang="zh-CN" altLang="en-US" sz="2000" smtClean="0">
                <a:latin typeface="微软雅黑" pitchFamily="34" charset="-122"/>
                <a:ea typeface="微软雅黑" pitchFamily="34" charset="-122"/>
              </a:rPr>
              <a:t>城市</a:t>
            </a:r>
            <a:r>
              <a:rPr lang="en-US" altLang="zh-CN" sz="2000" smtClean="0">
                <a:latin typeface="微软雅黑" pitchFamily="34" charset="-122"/>
                <a:ea typeface="微软雅黑" pitchFamily="34" charset="-122"/>
              </a:rPr>
              <a:t>TOP5</a:t>
            </a:r>
            <a:r>
              <a:rPr lang="zh-CN" altLang="en-US" sz="2000" smtClean="0">
                <a:latin typeface="微软雅黑" pitchFamily="34" charset="-122"/>
                <a:ea typeface="微软雅黑" pitchFamily="34" charset="-122"/>
              </a:rPr>
              <a:t>：北京、上海、深圳、杭州、广州。</a:t>
            </a:r>
            <a:endParaRPr lang="en-US" altLang="zh-CN" sz="2000" smtClean="0">
              <a:latin typeface="微软雅黑" pitchFamily="34" charset="-122"/>
              <a:ea typeface="微软雅黑" pitchFamily="34" charset="-122"/>
            </a:endParaRPr>
          </a:p>
          <a:p>
            <a:r>
              <a:rPr lang="zh-CN" altLang="en-US" sz="2000" smtClean="0">
                <a:latin typeface="微软雅黑" pitchFamily="34" charset="-122"/>
                <a:ea typeface="微软雅黑" pitchFamily="34" charset="-122"/>
              </a:rPr>
              <a:t>成交购买的用户主要集中在北京、上海、等一线城市，浙江、等沿海城市需求及成交量占比日益凸显。</a:t>
            </a:r>
            <a:endParaRPr lang="zh-CN" altLang="en-US" sz="2000">
              <a:latin typeface="微软雅黑" pitchFamily="34" charset="-122"/>
              <a:ea typeface="微软雅黑" pitchFamily="34" charset="-122"/>
            </a:endParaRPr>
          </a:p>
        </p:txBody>
      </p:sp>
      <p:pic>
        <p:nvPicPr>
          <p:cNvPr id="4" name="Picture 3" descr="C:\Users\test\AppData\Roaming\Tencent\Users\1604804252\QQ\WinTemp\RichOle\]M3F)[S5CP5DIAM5U8}~Q{5.jpg"/>
          <p:cNvPicPr>
            <a:picLocks noChangeAspect="1" noChangeArrowheads="1"/>
          </p:cNvPicPr>
          <p:nvPr/>
        </p:nvPicPr>
        <p:blipFill>
          <a:blip r:embed="rId2"/>
          <a:stretch>
            <a:fillRect/>
          </a:stretch>
        </p:blipFill>
        <p:spPr bwMode="auto">
          <a:xfrm>
            <a:off x="3383738" y="1214422"/>
            <a:ext cx="7715304" cy="4429156"/>
          </a:xfrm>
          <a:prstGeom prst="rect">
            <a:avLst/>
          </a:prstGeom>
          <a:noFill/>
        </p:spPr>
      </p:pic>
      <p:sp>
        <p:nvSpPr>
          <p:cNvPr id="5" name="PB12"/>
          <p:cNvSpPr/>
          <p:nvPr/>
        </p:nvSpPr>
        <p:spPr>
          <a:xfrm>
            <a:off x="0" y="6839712"/>
            <a:ext cx="5955506"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1pPr>
            <a:lvl2pPr marL="4572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2pPr>
            <a:lvl3pPr marL="9144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3pPr>
            <a:lvl4pPr marL="13716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4pPr>
            <a:lvl5pPr marL="1828800" algn="l" rtl="0" fontAlgn="base">
              <a:spcBef>
                <a:spcPct val="0"/>
              </a:spcBef>
              <a:spcAft>
                <a:spcPct val="0"/>
              </a:spcAft>
              <a:buFont typeface="Arial" pitchFamily="34" charset="0"/>
              <a:defRPr kern="1200">
                <a:solidFill>
                  <a:srgbClr val="FFFFFF"/>
                </a:solidFill>
                <a:latin typeface="微软雅黑"/>
                <a:ea typeface="宋体" pitchFamily="2" charset="-122"/>
                <a:cs typeface="+mn-cs"/>
              </a:defRPr>
            </a:lvl5pPr>
            <a:lvl6pPr marL="2286000" algn="l" defTabSz="914400" rtl="0" eaLnBrk="1" latinLnBrk="0" hangingPunct="1">
              <a:defRPr kern="1200">
                <a:solidFill>
                  <a:srgbClr val="FFFFFF"/>
                </a:solidFill>
                <a:latin typeface="微软雅黑"/>
                <a:ea typeface="宋体" pitchFamily="2" charset="-122"/>
                <a:cs typeface="+mn-cs"/>
              </a:defRPr>
            </a:lvl6pPr>
            <a:lvl7pPr marL="2743200" algn="l" defTabSz="914400" rtl="0" eaLnBrk="1" latinLnBrk="0" hangingPunct="1">
              <a:defRPr kern="1200">
                <a:solidFill>
                  <a:srgbClr val="FFFFFF"/>
                </a:solidFill>
                <a:latin typeface="微软雅黑"/>
                <a:ea typeface="宋体" pitchFamily="2" charset="-122"/>
                <a:cs typeface="+mn-cs"/>
              </a:defRPr>
            </a:lvl7pPr>
            <a:lvl8pPr marL="3200400" algn="l" defTabSz="914400" rtl="0" eaLnBrk="1" latinLnBrk="0" hangingPunct="1">
              <a:defRPr kern="1200">
                <a:solidFill>
                  <a:srgbClr val="FFFFFF"/>
                </a:solidFill>
                <a:latin typeface="微软雅黑"/>
                <a:ea typeface="宋体" pitchFamily="2" charset="-122"/>
                <a:cs typeface="+mn-cs"/>
              </a:defRPr>
            </a:lvl8pPr>
            <a:lvl9pPr marL="3657600" algn="l" defTabSz="914400" rtl="0" eaLnBrk="1" latinLnBrk="0" hangingPunct="1">
              <a:defRPr kern="1200">
                <a:solidFill>
                  <a:srgbClr val="FFFFFF"/>
                </a:solidFill>
                <a:latin typeface="微软雅黑"/>
                <a:ea typeface="宋体" pitchFamily="2" charset="-122"/>
                <a:cs typeface="+mn-cs"/>
              </a:defRPr>
            </a:lvl9pPr>
          </a:lstStyle>
          <a:p>
            <a:pPr algn="ctr"/>
          </a:p>
        </p:txBody>
      </p:sp>
      <p:sp>
        <p:nvSpPr>
          <p:cNvPr id="6" name="PageNumberTextBox12" hidden="1"/>
          <p:cNvSpPr txBox="1"/>
          <p:nvPr/>
        </p:nvSpPr>
        <p:spPr>
          <a:xfrm>
            <a:off x="5955506" y="6583680"/>
            <a:ext cx="5955506" cy="274320"/>
          </a:xfrm>
          <a:prstGeom prst="rect">
            <a:avLst/>
          </a:prstGeom>
          <a:noFill/>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sz="1200"/>
              <a:t>HAHA母婴电商可行性分析及运营方案全文共24页，当前为第12页。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641013"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https://d.book118.com/677036001154006026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主题 1">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fontScheme name="Office 主题">
      <a:majorFont>
        <a:latin typeface="华文中宋"/>
        <a:ea typeface="华文中宋"/>
        <a:cs typeface="Arial"/>
      </a:majorFont>
      <a:minorFont>
        <a:latin typeface="微软雅黑"/>
        <a:ea typeface="微软雅黑"/>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 typeface="Arial" pitchFamily="34" charset="0"/>
          <a:buNone/>
          <a:tabLst/>
          <a:defRPr kumimoji="0" lang="zh-CN" sz="1800" b="0" i="0" u="none" strike="noStrike" cap="none" normalizeH="0" baseline="0" smtClean="0">
            <a:ln>
              <a:noFill/>
            </a:ln>
            <a:solidFill>
              <a:schemeClr val="tx1"/>
            </a:solidFill>
            <a:effectLst/>
            <a:latin typeface="Arial" pitchFamily="34" charset="0"/>
            <a:ea typeface="宋体"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 typeface="Arial" pitchFamily="34" charset="0"/>
          <a:buNone/>
          <a:tabLst/>
          <a:defRPr kumimoji="0" lang="zh-CN" sz="1800" b="0" i="0" u="none" strike="noStrike" cap="none" normalizeH="0" baseline="0" smtClean="0">
            <a:ln>
              <a:noFill/>
            </a:ln>
            <a:solidFill>
              <a:schemeClr val="tx1"/>
            </a:solidFill>
            <a:effectLst/>
            <a:latin typeface="Arial" pitchFamily="34" charset="0"/>
            <a:ea typeface="宋体" pitchFamily="2" charset="-122"/>
          </a:defRPr>
        </a:defPPr>
      </a:lstStyle>
    </a:lnDef>
  </a:objectDefaults>
  <a:extraClrSchemeLst>
    <a:extraClrScheme>
      <a:clrScheme name="Office 主题 1">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13</vt:i4>
      </vt:variant>
    </vt:vector>
  </HeadingPairs>
  <TitlesOfParts>
    <vt:vector baseType="lpstr" size="20">
      <vt:lpstr>Arial</vt:lpstr>
      <vt:lpstr>Calibri</vt:lpstr>
      <vt:lpstr>华文中宋</vt:lpstr>
      <vt:lpstr>微软雅黑</vt:lpstr>
      <vt:lpstr>宋体</vt:lpstr>
      <vt:lpstr>Times New Roman</vt:lpstr>
      <vt:lpstr>Office Theme</vt:lpstr>
      <vt:lpstr>“HAHA”母婴用品网店运营可行性分析及网销方案</vt:lpstr>
      <vt:lpstr>目录：</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2024-09-01T05:07:43.509</cp:lastPrinted>
  <dcterms:created xsi:type="dcterms:W3CDTF">2024-08-31T21:07:43Z</dcterms:created>
  <dcterms:modified xsi:type="dcterms:W3CDTF">2024-08-31T21:07:45Z</dcterms:modified>
</cp:coreProperties>
</file>