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B85416-D3AE-4EF9-A63D-4779B56E1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F2E71F-680E-4D64-8AE8-C537FA019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F07B23-D10C-4707-A130-610BF0EE8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C3EDE9-C16B-4BF4-A4E0-43B1C1051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B99D81-12AA-41DA-86B9-9B2730627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5F9D88-FE1B-4A8C-AEAC-C6E73F7F9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D4A1B6-11AA-4823-BECE-33C935DCE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165A51-6D32-4C3D-8625-79F69A191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7AB9C7-6F74-4031-9732-63A0D4D07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BBB0C7-C4D9-4083-BB9C-DC62DC91D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57CAB9-9628-4BDD-8028-D9F9361BA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04003500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浅谈如何做好设备管理基本工作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设备管理基础工作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设备使用与维护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设备故障诊断与预防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设备更新的选择与实施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设备管理案例分析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设备管理概述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437" r="2643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9" r="1072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设备管理的定义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目的是提高设备完好率、利用率，以取得最佳的经济效益和社会效益。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设备管理是指对设备从选型、采购、安装、调试、使用、维护、修理、改造，直到报废的全过程进行的管理。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70" r="227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设备管理的重要性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设备是生产、经营的重要物质技术基础，设备管理工作是增强企业综合竞争力的重要保证。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加强设备管理，对于保证企业正常生产秩序，提高设备完好率，预防机械事故，提高企业的经济效益和社会效益，具有重要的意义。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0703" r="2070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坚持设计、制造与使用相结合，维护与计划检修相结合，修理、改造与更新相结合，专业管理与群众管理相结合，技术管理与经济管理相结合的原则。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以设备综合效率和完全有效生产率为目标，以设备的整个寿命周期费用为研究对象，追求设备一生的最大效益。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设备管理的原则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设备管理基础工作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对所有设备进行登记，记录设备的名称、型号、规格、制造厂家、使用目的等信息，以便快速查找和了解设备情况。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建立设备台账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随着设备的增减和变动，及时更新设备台账，确保台账与实际设备情况保持一致。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更新设备台账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474" r="10474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474" r="1047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定期对设备台账进行整理，将设备的运行记录、维护记录、检修记录等信息整理归类，以便后续分析和管理。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定期整理设备台账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设备台账管理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针对不同设备的特点和使用要求，制定合理的维护保养计划，明确保养项目、周期、方法等。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制定维护保养计划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实施维护保养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333" r="12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监督检查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按照维护保养计划，按时对设备进行保养，确保设备的正常运行和使用寿命。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对设备的维护保养工作进行监督检查，确保维护保养的质量和效果。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设备维护保养制度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进行检修与维修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按照检修与维修计划，对设备进行定期的检修与维修，及时发现和修复设备潜在的问题和故障。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记录与分析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对检修与维修情况进行记录和分析，找出故障原因和改进点，提高设备的可靠性和稳定性。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制定检修与维修计划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根据设备的运行情况和故障率，制定合理的检修与维修计划，明确检修与维修的时间、项目、方法等。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设备检修与维修制度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进行润滑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按照润滑计划，对设备进行定期的润滑，确保设备的正常运行和使用寿命。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制定润滑计划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根据设备的润滑需求和润滑周期，制定合理的润滑计划，明确润滑油的种类、加油量、加油时间等。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监督检查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对设备的润滑情况进行监督检查，确保润滑的质量和效果。同时对润滑油的品质进行检查，避免因润滑油质量问题导致的设备故障。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2042" r="2204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设备润滑管理制度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设备使用与维护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通过定期点检，确保设备在正常状态下运行，防止事故发生。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设备点检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对新购或维修后的设备进行验收，确保设备达到预期的标准和要求。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验收流程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设备使用前的检查与验收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制定并执行安全操作规程，确保操作人员安全使用设备。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对操作人员进行定期培训，提高操作人员的技能水平。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设备使用中的操作规范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操作培训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日检与周检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每日或每周对设备进行检查，及时发现并处理异常情况。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润滑与清洁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定期对设备进行润滑和清洁，防止设备过早磨损。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设备的日常保养与维护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根据设备的运行状况，定期对设备进行检修，更换损坏的零部件。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定期检修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对设备进行全面检查和维修，恢复设备的性能和精度。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大修计划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设备的定期检修与大修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https://d.book118.com/677040035002006043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2024-09-16T14:21:47.658</cp:lastPrinted>
  <dcterms:created xsi:type="dcterms:W3CDTF">2024-09-16T06:21:47Z</dcterms:created>
  <dcterms:modified xsi:type="dcterms:W3CDTF">2024-09-16T06:21:49Z</dcterms:modified>
</cp:coreProperties>
</file>