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9C817-8FEA-4026-A0B0-8E4EC6CA6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13CC6-2E75-4FA5-B1F1-75F2D5EF1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588C3-F7DF-404A-A8F8-5EA50BB7E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34F84-25DF-4C3F-8CC3-D38F223DD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FD3267-41E4-43B9-9042-28157E9F5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45EBF7-5772-4AC0-8C88-38DCAF94D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6EDB2E-1B54-441A-B3EC-DF7FDA755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929C1-D803-4E60-8ECC-C5B3E0A4E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B57C4-305B-4C2D-AE0E-478BB56D5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82F0E-21EC-4696-AF9F-72BB085D1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D217A-D973-44D5-9FE3-326B1C2C3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40036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临床护理教学小讲课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临床护理教学概述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临床护理教学方法与技巧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临床护理教学课程设计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临床护理教学中的伦理与法律问题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临床护理教学面临的挑战与对策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临床护理教学研究与发展趋势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临床护理教学概述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148" b="1714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培养学生具备临床护理所需的专业技能和知识，提高学生的实践操作能力，同时培养学生的沟通、协作和批判性思维能力。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临床护理教学是一种将理论知识与实际操作相结合的教学方法，通过实践操作来加深学生对理论知识的理解和掌握。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临床护理教学的定义与目标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555" b="1355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通过临床护理教学，学生能够掌握实际工作中的技能和知识，从而更好地为患者提供优质的护理服务。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培养合格护理人才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临床护理教学是培养合格护理人才的重要途径，能够帮助学生获得实际工作经验，提高职业素养和综合能力。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临床护理教学能够推动护理学科的发展，促进理论与实践的结合，不断完善护理教育的课程体系。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临床护理教学的重要性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临床护理教学的历史可以追溯到20世纪初，随着医学和护理学的发展，临床护理教学逐渐成为护理教育的重要组成部分。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多样化，临床护理教学也在不断发展，越来越注重实践与理论的结合，强调学生的主体地位和综合能力培养。同时，随着信息化技术的发展，数字化教学和远程教育也逐渐成为临床护理教学的新趋势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临床护理教学的历史与发展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临床护理教学方法与技巧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通过分析真实案例，引导学生理解和掌握护理知识。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教师选择具有代表性的临床案例，引导学生分析、讨论，从中学习疾病诊断、护理措施、病情观察等方面的知识，培养学生解决实际问题的能力。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案例教学法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569" r="10569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模拟真实护理情境，让学生在模拟实践中学习和掌握护理技能。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通过模拟病房、模拟病人等手段，让学生在模拟实践中操作、沟通，培养其应对突发状况的能力和护理操作技能。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情境模拟法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学生扮演病人、家属或医护人员，亲身体验角色情感和职责。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学生通过角色扮演，亲身体验病人的痛苦、家属的焦虑以及医护人员的责任，增强同理心和服务意识，提高沟通能力和团队协作精神。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37" r="324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通过互动交流，激发学生学习兴趣和主动性。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教师与学生之间、学生与学生之间进行互动交流，共同探讨问题、分享经验，营造积极的学习氛围，提高学生的学习效果。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互动式教学法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引导学生对学习过程和学习成果进行反思，促进知识的内化和应用。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通过撰写学习心得、反思日记等方式，引导学生对学习过程进行反思和总结，发现自己的不足之处，及时调整学习方法，提高学习效果。同时也有助于培养学生的批判性思维和自主学习能力。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反思性学习法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临床护理教学课程设计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使学生掌握临床护理的基本理论、基本知识和基本技能。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培养学生独立分析问题、解决问题的能力，提高临床护理操作技能。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素质目标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培养学生的职业素养、沟通能力和团队合作精神，树立正确的护理理念。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课程目标设定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https://d.book118.com/677040036051006032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2024-09-05T03:07:00.910</cp:lastPrinted>
  <dcterms:created xsi:type="dcterms:W3CDTF">2024-09-04T19:07:00Z</dcterms:created>
  <dcterms:modified xsi:type="dcterms:W3CDTF">2024-09-04T19:07:02Z</dcterms:modified>
</cp:coreProperties>
</file>