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9FE1F-9E13-485C-9B31-D33802DD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6DA4-5BD4-44FC-9036-83BFD2E0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713DE-9D79-46BC-BDBD-18D3D04D1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46B98-5E26-4466-AAB4-001DF6EA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527D96-949F-4798-9388-87F444D29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9A246-B91F-4746-82FB-4455C2D3B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EBC03-05BB-458D-A2A8-6C83A032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4F45D-7711-4BCB-A047-B588F077A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C2E38-8724-4109-A056-8D808C8E3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E0841-0777-4B34-92E2-9970C2E0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617AF-37C2-4EDD-AC23-E2BA142C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01211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护理心理ppt课件如何转换模版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了解护理心理PPT课件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转换护理心理PPT课件模板的步骤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提高护理心理PPT课件质量的方法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了解护理心理PPT课件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PPT课件是一种以PowerPoint软件为平台，通过文字、图片、音频、视频等多种媒体形式呈现教学内容的数字化教育资源。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PPT课件具有多样性、交互性、共享性等特点，能够提供丰富的视听体验，激发学生的学习兴趣和主动性，提高教学质量。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护理心理PPT课件的重要性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护理心理PPT课件能够以图文并茂的形式呈现教学内容，帮助学生更好地理解抽象的概念和理论，提高教学质量。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通过护理心理PPT课件的学习，学生可以更好地掌握护理心理学的知识和技能，培养出更加优秀的护理人才。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促进护理心理学的发展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护理心理PPT课件的制作和推广可以促进护理心理学的教学和研究工作，推动学科的发展。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护理心理PPT课件的发展经历了从传统的教学方式到数字化教育资源的演变，逐渐成为现代护理教育的重要手段。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83" r="2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随着信息技术的发展和教育理念的更新，护理心理PPT课件将不断优化升级，向更加智能化、个性化、交互化的方向发展。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未来的护理心理PPT课件将更加注重个性化学习、协作学习和创新能力的培养，为护理人才的培养和发展提供更加有力的支持。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护理心理PPT课件的历史与发展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转换护理心理PPT课件模板的步骤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根据护理心理的主题和要求，选择与主题相符的模板，确保模板的色彩、布局和设计元素符合专业标准。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确定PPT课件的主题和风格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可以从在线模板网站、PPT主题库或专业设计网站等途径获取护理心理PPT模板。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寻找合适的模板资源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对比不同模板的优缺点，选择最适合自己需求的模板。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筛选与比较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选择合适的模板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调整模板的布局和配色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根据护理心理的内容和要求，对模板的布局进行微调，使内容更加清晰和易于理解。同时，调整配色方案，使PPT课件的整体色调与主题相符。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修改字体和字号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选择适合护理心理内容的字体和字号，确保文字清晰易读，符合专业规范。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调整背景和图片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根据需要替换背景图片或调整背景颜色，使PPT课件更加美观和专业。同时，选择与主题相关的图片，增强视觉效果。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修改模板样式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根据护理心理的知识点，整理和编辑PPT课件的内容，确保内容准确、条理清晰。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整理和编辑内容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添加图表和数据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更新实例和案例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在需要的地方添加图表、数据或相关统计信息，以直观的方式呈现护理心理的关键信息。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根据实际情况，更新实例和案例，使PPT课件更加贴近实际应用。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更新内容与图片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调整动画效果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根据需要添加或删除动画效果，使PPT课件更加生动有趣。同时，确保动画效果不会干扰内容的呈现。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预览并完善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在完成PPT课件后，预览整个演示文稿，检查是否存在遗漏或错误，并进行必要的完善和调整。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检查语法和拼写错误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仔细检查PPT课件中的文字内容，确保语法正确、拼写无误。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检查与调整细节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提高护理心理PPT课件质量的方法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7" r="29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保持简洁明了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删除不必要的装饰和格式，突出核心内容，使观众更容易理解和记忆。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避免冗长的文字和复杂的句子结构，尽量使用简短、清晰的语句来表达观点。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https://d.book118.com/677040121164006035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2024-09-10T14:29:50.979</cp:lastPrinted>
  <dcterms:created xsi:type="dcterms:W3CDTF">2024-09-10T06:29:51Z</dcterms:created>
  <dcterms:modified xsi:type="dcterms:W3CDTF">2024-09-10T06:29:53Z</dcterms:modified>
</cp:coreProperties>
</file>