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311094-FBAF-4414-A609-D9FA2AC89D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68A6B0-3CD0-4465-A254-71B4CCAF15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90CDD6-F06E-4590-97F1-7BDD54F517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BD1981-E058-420E-B5EE-7239368C4B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2ADB485-40CF-4B64-86A0-1B9B81D46B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6783CDB-79DF-42A2-A4CD-A5E9002EDC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9432FE2-9B34-4CAA-AA92-49EF17C752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8940E4-17E4-4E4D-B737-CAF7B78038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73614B-4DA3-4105-AE1E-FFF8444010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4401F5-D506-46F4-B159-4771F889AE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F6E2D5-A5D0-4933-8790-535A0223A4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7041022162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合同法的社会公德和社会公约合同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合同法中的社会公德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合同法中的社会公约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社会公德和社会公约在合同法中的互动关系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合同法中违反社会公德和社会公约的后果及责任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完善合同法中社会公德和社会公约的建议和措施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强调合同法的社会功能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合同法不仅是一部法律，更是社会公德和社会公约的具体体现。通过对合同法的深入解读，可以引导人们树立正确的合同观念，推动社会诚信体系建设。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应对社会现实问题的需要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随着社会经济的发展，合同纠纷日益增多，一些不诚信行为时有发生。因此，有必要从社会公德和社会公约的角度审视合同法，提高其在实际应用中的效果。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0344" r="2034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促进社会和谐稳定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合同法所倡导的社会公德和社会公约精神，有助于促进社会和谐稳定。通过倡导诚信、公平、责任等价值观念，可以减少社会矛盾，增进社会团结。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维护社会经济秩序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合同法作为市场经济的基本法律，对于维护社会经济秩序具有重要作用。它能够规范市场主体的行为，保障市场交易的公平、公正和诚信。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推动社会文明进步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合同法作为社会文明的重要组成部分，对于推动社会文明进步具有重要意义。它能够引导人们树立正确的道德观念，提高全社会的道德水平。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9458" r="9458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875" r="2875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4000" r="40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合同法的社会公德和社会公约合同的重要性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合同法中的社会公德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667" r="15667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542" r="1542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8000" b="8000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社会公德是指在社会生活中，人们应当遵循的基本道德规范和公共行为准则。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社会公德涵盖了诸如尊重他人、诚实守信、公平正义、热爱和平等方面的道德要求。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社会公德是社会文明进步的重要标志，对于维护社会秩序、促进人际和谐具有重要意义。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社会公德的定义与内涵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合同法中明确规定，当事人在订立、履行合同过程中，应当遵循诚实信用原则，体现了社会公德中的诚实守信要求。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合同法强调合同自由原则，但同时规定当事人应当遵循公平原则确定各方的权利和义务，体现了社会公德中的公平正义要求。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9420" b="9420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583" b="7583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合同法还规定了保护弱者、维护公共利益等条款，体现了社会公德中的尊重他人、热爱和平等要求。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4428" b="2442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合同法中体现社会公德的条款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305" r="1530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8433" r="1843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7934" r="793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TextBox 21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社会公德在合同法中的实践意义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7" name="TextBox 47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社会公德在合同法中的实践，有助于倡导良好的社会风尚，提高人们的道德水平。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9" name="TextBox 49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社会公德在合同法中的实践，有助于维护市场秩序，促进经济健康发展。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51" name="TextBox 51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社会公德在合同法中的实践，有助于减少合同纠纷，提高合同履行的效率和质量。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3" name="TextBox 53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社会公德在合同法中的实践，有助于增强法律权威，推动法治社会的建设。</a:t>
              </a:r>
            </a:p>
          </p:txBody>
        </p:sp>
      </p:grpSp>
      <p:sp>
        <p:nvSpPr>
          <p:cNvPr id="54" name="TextBox 5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合同法中的社会公约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社会公约是指在社会生活中，为了维护社会秩序和公共利益，通过社会成员共同遵守的行为规范。它是社会成员之间的一种默契和共识，体现了社会成员对社会秩序和公共利益的尊重和维护。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社会公约的概念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公约具有普遍性、抽象性、强制性和利他性等特点。它适用于所有社会成员，不针对特定个体；内容抽象，不具体规定每个社会成员的权利和义务；具有强制性，要求社会成员必须遵守；具有利他性，旨在维护社会秩序和公共利益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社会公约的特点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社会公约的概念及特点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诚实信用原则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合同法要求当事人在订立、履行合同过程中，应当遵循诚实信用原则。这一原则体现了社会公约的精神，要求当事人在合同关系中诚实守信、尊重对方利益和社会公共利益。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8750" r="8750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公平原则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合同法规定当事人应当遵循公平原则确定各方的权利和义务。这一原则体现了社会公约中的平等和公正精神，要求合同当事人在合同关系中平等协商、合理分配风险和利益。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社会公共利益保护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法规定当事人订立、履行合同，应当遵守法律、行政法规，尊重社会公德，不得扰乱社会经济秩序，损害社会公共利益。这一规定体现了社会公约对社会公共利益的维护，要求合同当事人在合同行为中不得损害社会公共利益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合同法中体现社会公约的条款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https://d.book118.com/677041022162006042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2024-09-16T10:55:25.450</cp:lastPrinted>
  <dcterms:created xsi:type="dcterms:W3CDTF">2024-09-16T02:55:25Z</dcterms:created>
  <dcterms:modified xsi:type="dcterms:W3CDTF">2024-09-16T02:55:27Z</dcterms:modified>
</cp:coreProperties>
</file>