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4AA76-15B2-431F-B03A-19BF149BF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87CE2-F66B-4807-AC23-AF1B77F4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608BE-E2E2-4900-9613-C6CD34A6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3A686-FF42-4A54-8A2A-48377F4E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DC5E3A-1EB4-4A50-9146-84998725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B907F-ECEF-458B-9999-7960DF95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52D2C-9AE8-478B-8D44-2B5DBACE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F1E4A-6643-436B-BE57-583066AC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39794-0DAC-45BC-AD5E-0BDD43A9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5C913-189A-4E4D-957C-121AD9E45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5CE90-C6C8-47B1-ADB1-2562B049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203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电气自动化专业职业生涯规划不断学习不断进步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电气自动化行业的现状与前景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职业生涯规划的策略与步骤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不断学习与进步的方法与途径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电气自动化专业起源于工业革命时期，随着科技的发展和工业自动化的需求而逐渐发展壮大。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该专业主要涉及电气工程、控制科学与工程等领域，旨在培养掌握自动化技术、具备实践能力的专业人才。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26" b="902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随着智能制造、物联网等新兴技术的兴起，电气自动化专业的发展前景更加广阔。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29" b="56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专业的课程设置与培养目标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电气自动化专业的课程设置主要包括电路理论、电子技术、控制理论、计算机技术等方面的知识。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培养目标：培养学生掌握电气自动化领域的基本理论和实践技能，具备解决实际问题的能力，为未来的职业生涯打下坚实的基础。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电气自动化行业的现状与前景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自动化技术广泛应用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随着工业4.0和智能制造的推进，电气自动化技术在各行各业得到广泛应用。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技术更新换代迅速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电气自动化行业技术发展迅速，不断涌现出新的技术和产品。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行业标准与规范不断完善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为了确保电气自动化系统的安全性和可靠性，行业标准和规范在不断完善。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83" b="163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46" r="1864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行业中的主要职位与职责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负责电气系统的设计、开发和维护，包括电路设计、控制系统编程等。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专注于自动化系统的设计和实施，涉及工业控制、机器人技术等领域。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负责电气和自动化设备的日常维护和故障排除。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负责推广和销售电气自动化产品和技术解决方案。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电气工程师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自动化工程师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维修技师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技术销售工程师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新能源与环保领域的需求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新能源和环保领域的发展对电气自动化技术提出了新的需求，为相关企业和人才提供了发展空间。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国际化合作与交流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随着全球化进程的加速，电气自动化行业的国际合作与交流将更加频繁，为从业者提供了更广阔的发展平台。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智能制造的崛起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随着智能制造的快速发展，电气自动化行业将迎来更多的发展机遇。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行业的发展前景与机遇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职业生涯规划的策略与步骤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自我兴趣与价值观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了解自己的兴趣和价值观，选择符合这些特点的职业方向。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评估自己的技能和能力，确定在电气自动化领域的优势和不足。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根据自我评估结果，明确职业定位，确定长期和短期的职业目标。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设定一个明确的长期职业目标，如成为电气自动化领域的专家或企业家。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为实现长期目标，制定可操作的短期目标，如获得相关证书、参加培训等。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制定实现职业目标的路径，包括选择合适的公司、职位和项目等。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职业目标设定与路径规划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https://d.book118.com/677042033153006043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2024-09-17T21:33:10.551</cp:lastPrinted>
  <dcterms:created xsi:type="dcterms:W3CDTF">2024-09-17T13:33:10Z</dcterms:created>
  <dcterms:modified xsi:type="dcterms:W3CDTF">2024-09-17T13:33:12Z</dcterms:modified>
</cp:coreProperties>
</file>