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E2C4525-F6E7-45CA-9677-897BE5B34E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5017B8C-11F1-4DA7-B4D1-C3488ECA8B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A743296-8F20-4F58-A451-7DE7D1FF09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57E94B6-F154-43E5-A62D-EF23488598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C49F55E-E7F4-4566-BF66-EDB4FDC787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663AD34-9392-4B37-ACCC-889E843F97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966F236-63CB-4D06-B1BA-F27F511464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4654593-614C-49BA-BF9B-565925D299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2D99970-91C7-4108-A30F-B09A5BB85B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C933FCA-C708-4781-916E-5B3DBD97D4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2BAE688-BA7B-48E7-A557-5622D29727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7704313402100603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99021" y="1336929"/>
            <a:ext cx="10593957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公司办公室主任竞聘演讲稿发言稿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自我介绍与背景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竞聘办公室主任的优势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未来工作计划与目标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对公司文化和价值观的理解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应对挑战与解决方案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结尾与感谢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8798" y="3644837"/>
            <a:ext cx="9429750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自我介绍与背景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0858" y="2108645"/>
            <a:ext cx="7677150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lumMod val="75000"/>
              <a:alpha val="83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 amt="70000"/>
          </a:blip>
          <a:srcRect l="28906" r="28906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214095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姓名、年龄、学历等基本情况介绍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4124309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性格特点、优势及特长概述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个人基本信息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4925814" y="2630423"/>
            <a:ext cx="2231507" cy="22315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9667" r="19667"/>
          <a:stretch>
            <a:fillRect/>
          </a:stretch>
        </p:blipFill>
        <p:spPr>
          <a:xfrm>
            <a:off x="1438585" y="2630423"/>
            <a:ext cx="2231507" cy="2231507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669569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在公司的任职经历及岗位变动情况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413043" y="2630423"/>
            <a:ext cx="2231507" cy="2231507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4925814" y="2623346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94148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395307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168326" y="5091454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在各岗位取得的工作成绩和荣誉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48852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对公司文化和价值观的理解和认同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工作经历与成绩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789747" y="1388509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467252" y="1671934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办公室主任的职责和角色定位</a:t>
            </a:r>
          </a:p>
        </p:txBody>
      </p:sp>
      <p:sp>
        <p:nvSpPr>
          <p:cNvPr id="4" name="AutoShape 4"/>
          <p:cNvSpPr/>
          <p:nvPr/>
        </p:nvSpPr>
        <p:spPr>
          <a:xfrm>
            <a:off x="1491031" y="3030193"/>
            <a:ext cx="8008040" cy="126796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643863" y="3325809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办公室主任应具备的能力和素质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18660" b="18660"/>
          <a:stretch>
            <a:fillRect/>
          </a:stretch>
        </p:blipFill>
        <p:spPr>
          <a:xfrm>
            <a:off x="539110" y="1388509"/>
            <a:ext cx="2256056" cy="1267968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11373" b="11373"/>
          <a:stretch>
            <a:fillRect/>
          </a:stretch>
        </p:blipFill>
        <p:spPr>
          <a:xfrm>
            <a:off x="9486879" y="3030193"/>
            <a:ext cx="2256056" cy="1267968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2795409" y="4664094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472914" y="4947518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对办公室主任工作的期望和设想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3623" b="13623"/>
          <a:stretch>
            <a:fillRect/>
          </a:stretch>
        </p:blipFill>
        <p:spPr>
          <a:xfrm>
            <a:off x="544772" y="4664094"/>
            <a:ext cx="2256056" cy="1267968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对办公室主任职位的理解和认识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8798" y="3644837"/>
            <a:ext cx="9429750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竞聘办公室主任的优势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0858" y="2108645"/>
            <a:ext cx="7677150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/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815" b="2815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815" b="2815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815" b="2815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丰富的行政管理经验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长期从事行政管理工作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我曾在多个部门担任行政管理职务，积累了丰富的实践经验。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精通行政管理流程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我熟悉行政管理的各个环节和流程，能够高效地处理各种行政事务。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善于应对突发事件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我具备应对突发事件的能力，能够迅速制定应急方案，保障公司正常运营。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卓越的沟通能力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我具备良好的沟通技巧和表达能力，能够与不同层级的员工进行有效沟通。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擅长处理人际关系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我擅长处理人际关系，能够化解矛盾纠纷，营造和谐的工作氛围。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优秀的组织协调能力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我善于协调各方资源，组织各类会议和活动，确保各项工作的顺利进行。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良好的组织协调能力和沟通能力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有利于推动办公室工作规范化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我熟悉公司运作流程和规章制度的特点和优势，有利于推动办公室工作规范化、标准化，提高工作效率和质量。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深入了解公司运作流程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我对公司的运作流程有深入的了解，能够确保各项工作符合公司规定和流程要求。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熟练掌握公司规章制度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我熟练掌握公司的各项规章制度，能够为员工提供准确的制度解释和指导。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熟悉公司运作流程和规章制度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8798" y="3644837"/>
            <a:ext cx="9429750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未来工作计划与目标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0858" y="2108645"/>
            <a:ext cx="7677150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通过分析和评估当前办公室工作流程，找出瓶颈和问题，提出优化建议，提高工作效率。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优化工作流程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制定工作标准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8333" r="833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强化员工培训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明确各项工作的工作标准和要求，确保工作质量符合要求，减少错误和失误。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定期组织员工参加培训和学习，提高员工的专业技能和综合素质，增强工作能力和效率。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提升办公室工作效率和质量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833" r="3833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/>
                  </a:solidFill>
                  <a:latin typeface="Microsoft Yahei"/>
                  <a:ea typeface="Microsoft Yahei"/>
                  <a:cs typeface="Microsoft Yahei"/>
                </a:rPr>
                <a:t>建立有效的沟通机制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/>
                  </a:solidFill>
                  <a:latin typeface="Microsoft Yahei"/>
                  <a:ea typeface="Microsoft Yahei"/>
                  <a:cs typeface="Microsoft Yahei"/>
                </a:rPr>
                <a:t>制定定期会议制度，促进各部门之间的沟通和交流，及时了解员工的需求和意见，积极解决问题。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/>
                  </a:solidFill>
                  <a:latin typeface="Microsoft Yahei"/>
                  <a:ea typeface="Microsoft Yahei"/>
                  <a:cs typeface="Microsoft Yahei"/>
                </a:rPr>
                <a:t>加强团队建设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/>
                  </a:solidFill>
                  <a:latin typeface="Microsoft Yahei"/>
                  <a:ea typeface="Microsoft Yahei"/>
                  <a:cs typeface="Microsoft Yahei"/>
                </a:rPr>
                <a:t>组织多样化的团队活动，增强员工之间的互信和合作，提高团队的凝聚力和向心力。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/>
                  </a:solidFill>
                  <a:latin typeface="Microsoft Yahei"/>
                  <a:ea typeface="Microsoft Yahei"/>
                  <a:cs typeface="Microsoft Yahei"/>
                </a:rPr>
                <a:t>推动内部协作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/>
                  </a:solidFill>
                  <a:latin typeface="Microsoft Yahei"/>
                  <a:ea typeface="Microsoft Yahei"/>
                  <a:cs typeface="Microsoft Yahei"/>
                </a:rPr>
                <a:t>协调各部门之间的工作，促进资源共享和互助合作，形成协同工作的良好氛围。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加强内部沟通和协调，促进团队合作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https://d.book118.com/677043134021006030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69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2024-09-01T14:39:10.495</cp:lastPrinted>
  <dcterms:created xsi:type="dcterms:W3CDTF">2024-09-01T06:39:10Z</dcterms:created>
  <dcterms:modified xsi:type="dcterms:W3CDTF">2024-09-01T06:39:12Z</dcterms:modified>
</cp:coreProperties>
</file>