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0903A-A7AB-4127-80B1-59A1926FA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9A83E-9CAB-474C-9E03-6F8373A84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670F3-913C-451B-8C49-79CD03A60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CA0FA-5A21-4F98-A4BC-11B3D742B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58B556-40BB-406B-9444-B9353AD2C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57421A-6BF2-4584-888F-0573AA175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672977-7F9D-4080-B4B7-C877FFF27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3ABB0-90AC-48A9-ABDE-048F9FD4E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1F0E9-6780-481B-B413-95EF39593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61A9D-277A-44ED-884D-EFB3B8A2E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81C4F-8435-4FF1-8D07-E0F39122D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461351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银行劫案如何应对和处理银行劫案的紧急措施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银行劫案概述与现状分析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预防措施与安全保障体系建设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应对策略与现场处置流程设计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紧急救援与医疗救助体系建设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法律责任追究与赔偿问题处理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总结反思与未来发展趋势预测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银行劫案概述与现状分析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06" r="323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714" r="247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银行劫案是指犯罪分子以非法占有为目的，对银行或其他金融机构实施暴力、胁迫等手段，强行劫取财物的犯罪行为。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预谋性强、团伙作案多、手段暴力、社会危害大。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银行劫案定义及特点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近年来，随着安防技术的提升和警方打击力度的加大，银行劫案数量总体呈下降趋势，但仍时有发生。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银行劫案多发生于城市及城乡结合部地区，部分农村地区也有发生。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167" r="10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多数案件发生在白天工作时间，也有部分案件发生在夜晚或节假日。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时间分布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近年银行劫案发生情况统计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犯罪分子多采用持枪、持刀等暴力手段进行威胁，部分案件中还涉及爆炸物等危险物品。同时，一些高科技手段也被用于犯罪过程中，如利用电子设备进行干扰、破坏安防系统等。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犯罪手段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随着科技的进步和安防措施的加强，银行劫案的手段也在不断演变和升级。未来，犯罪分子可能会利用更加隐蔽、智能的手段实施犯罪，对银行的安防工作提出更高的要求。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犯罪手段与趋势分析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银行劫案的发生受多种因素影响，包括社会治安状况、银行安防措施、犯罪分子心理等。其中，社会治安状况和银行安防措施是影响银行劫案发生的重要因素。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劫案不仅会给银行带来巨大的经济损失，还会对员工的生命安全造成威胁。同时，银行劫案的发生也会对社会治安造成不良影响，降低公众对银行安全性的信任度。因此，银行劫案的危害程度极高，必须采取有效措施进行防范和打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影响因素及危害程度评估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预防措施与安全保障体系建设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加强对重要岗位和敏感环节的监督和管理，确保业务操作的合规性和安全性。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建立完善的信息安全管理制度，保护客户信息和银行交易数据的安全。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171" r="91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3370" b="337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017" r="401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制定详细的安全管理规章制度，明确各部门、各岗位的职责和权限。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完善内部安全管理制度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208" r="122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定期对员工进行安全教育和培训，提高员工的安全意识和风险防范能力。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针对银行劫案等突发事件，开展专门的应急演练和培训，使员工熟悉应急预案和处置流程。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加强对新员工的安全培训，确保他们能够快速适应银行的安全管理要求。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加强员工安全意识培训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定期组织全行范围的安全演练，模拟银行劫案等突发事件，检验应急预案的可行性和有效性。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对银行的安全设施、消防器材等进行定期检查和维护，确保其处于良好的工作状态。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加强对银行周边环境的巡查和监控，及时发现和排除安全隐患。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092" b="609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定期进行安全演练与检查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在银行内部和周边区域安装高清摄像头和报警装置，实现对银行全方位的监控和防范。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建立与当地公安机关的联动机制，确保在发生银行劫案等突发事件时能够及时报警并得到有效处置。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加强对监控系统的管理和维护，确保监控数据的完整性和可靠性。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建立有效报警和监控系统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应对策略与现场处置流程设计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定期对员工进行安全培训，提高员工对紧急情况的敏感度和应对能力。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安装报警系统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在银行内部及周围区域安装报警系统，确保在发生劫案时能够迅速触发警报。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与警方建立紧密联系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与当地警方建立有效的沟通渠道，确保在发生紧急情况时能够迅速请求援助。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报警及时响应机制构建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制定疏散计划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根据银行内部布局和实际情况，制定详细的疏散计划，包括疏散路线、集合地点等。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确保人员安全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在疏散过程中，要确保所有人员的安全，特别是老人、儿童和孕妇等弱势群体。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防止劫匪逃脱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在确保人员安全的前提下，尽量防止劫匪逃脱，为警方后续侦查工作提供有利条件。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现场人员疏散与保护方案制定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7" r="124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提供现场信息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向警方提供详细的现场信息，包括劫匪特征、作案工具、逃跑路线等，协助警方开展侦查工作。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配合调查取证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积极配合警方的调查取证工作，提供相关证据和线索，帮助警方尽快破案。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关注案件进展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密切关注案件进展，及时向警方提供新的线索和信息，为案件侦破提供有力支持。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协同警方开展侦查工作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https://d.book118.com/677046135112006044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2024-09-19T00:32:41.076</cp:lastPrinted>
  <dcterms:created xsi:type="dcterms:W3CDTF">2024-09-18T16:32:41Z</dcterms:created>
  <dcterms:modified xsi:type="dcterms:W3CDTF">2024-09-18T16:32:43Z</dcterms:modified>
</cp:coreProperties>
</file>