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B51AF-ED4C-46C5-B94C-1D1FF1A7C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57D91-6DC5-4CF2-A557-6E5B61B8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0361F-256A-4AE7-BB4D-E4CEB90B9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91762-7F3E-4853-8B2F-C4392A4C4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219FB-F38D-4F4F-AB58-1AE03A353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2A2300-FB8A-4BD7-8103-65B012DAD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99E36-7F17-4E84-89B1-058A17171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B5817-8834-4758-B411-CA5303EB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FAD56-330A-42A9-A0E0-9E184B62E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A64E4-C9B4-485F-9157-BD47B86B0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24FFC-04E0-4C6F-8AAB-E36027983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46146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疼痛科护理查房流程ppt课件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疼痛科护理查房的目的和意义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疼痛科护理查房的准备工作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疼痛科护理查房的流程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疼痛科护理查房的实践应用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疼痛科护理查房的效果评估和改进建议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疼痛科护理查房的目的和意义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评估患者疼痛状况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完善疼痛管理流程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412" r="1941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通过查房了解患者疼痛程度、频率和影响，为后续治疗提供依据。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通过查房发现护理过程中的不足，及时改进，提高护理质量。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查房为医护人员提供了一个交流平台，有助于医护之间的信息共享和协作。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通过查房反馈，不断完善疼痛管理流程，提高疼痛控制效果。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通过有效的疼痛管理，减轻患者痛苦，提高患者就医体验。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查房过程促使医护人员不断学习和掌握疼痛管理新知识、新技能。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有利于提升医护人员专业水平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疼痛管理是医院整体服务质量的重要体现，良好的疼痛管理有助于提升医院口碑。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有助于医院整体服务水平的提升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有效的疼痛管理有助于缓解患者紧张情绪，减少医患矛盾，构建和谐医患关系。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有利于构建和谐的医患关系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疼痛科护理查房的准备工作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详细描述：在查房前，需要确定一个合适的时间和地点。时间应尽量避开治疗和检查的高峰期，以免影响正常的医疗工作。地点应选择一个宽敞、安静、通风好的房间，以便于查房的进行。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总结词：代表性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详细描述：参与查房的人员应具有代表性，包括疼痛科医生、护士、治疗师等。参与人员应熟悉查房的内容和目的，并能提出专业的意见和建议。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总结词：完整性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查房前，需要准备相关的资料和工具，如疼痛评估量表、护理记录、病历资料等。这些资料和工具能够帮助参与人员全面了解患者的病情和护理情况，从而更好地进行查房。同时，还需要准备一些必要的查体工具，如血压计、听诊器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疼痛科护理查房的流程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https://d.book118.com/677046146034006030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2024-09-01T17:58:45.894</cp:lastPrinted>
  <dcterms:created xsi:type="dcterms:W3CDTF">2024-09-01T09:58:45Z</dcterms:created>
  <dcterms:modified xsi:type="dcterms:W3CDTF">2024-09-01T09:58:47Z</dcterms:modified>
</cp:coreProperties>
</file>