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7FE94-51B0-46AF-8B31-801CC97B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AD7C7-F438-4400-BE73-F5E43195E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5F8FC-908B-4E00-BDAE-C6D1859DF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C074C-11DD-4BA8-9950-2C33C53F5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7ACCB5-6EA6-49FA-ACA7-AAD7FD06C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8CB0E-2FB1-446D-9AF1-7114415F6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6FED1-AD3E-46BB-9109-DBA921898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C8E08-3DBD-43E9-AFEC-A65F39974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BD52C-A9A4-4AEE-86CD-22F48E01A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CB94A-B9FE-4A8F-BFF1-55BF523E7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633BC-7137-4037-9915-BE5F009CC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50015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护理人员行为规范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护理安全管理制度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护理质量考核标准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护理人员行为规范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护理人员应保持整洁、大方的仪表，着装得体，符合医院规定。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仪表端庄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佩戴标识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护理人员应佩戴工作牌，便于患者识别和沟通。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护理人员应保持个人卫生，保持手部清洁，必要时佩戴手套。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仪容仪表规范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护理人员应使用礼貌、亲切、温和的语言，避免使用粗鲁或生硬的言语。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文明用语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护理人员应耐心倾听患者和家属的诉求和问题，给予关注和解答。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护理人员应保守患者的隐私和机密信息，不得随意泄露或传播。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保守秘密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" b="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护理工作态度规范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认真负责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护理人员应认真负责地履行职责，确保患者得到安全、有效的护理服务。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护理人员应积极主动地关注患者的病情和需求，及时采取相应的护理措施。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护理人员应与医生、同事和其他医护人员密切协作，共同为患者提供优质的医疗服务。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护理工作制度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每日晨间和晚间进行交接，确保护理工作的连续性和准确性。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包括患者病情、治疗情况、护理措施、特殊医嘱等，需详细记录并口头交代。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采用床边交接，确保接班护士对患者的状况有全面了解。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在进行治疗和护理操作前，核对患者身份信息，确保准确无误。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患者身份查对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护士在执行医嘱前，需核对医嘱内容，确保医嘱的正确性和完整性。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医嘱查对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在使用药品前，核对药品名称、有效期、质量等，确保药品安全有效。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药品查对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查对制度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制定科学合理的抢救流程，确保抢救工作有序进行。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确保抢救设备齐全、完好，定期检查和维护，确保随时可用。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抢救人员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指定专人负责抢救工作，明确分工，密切配合。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抢救工作制度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保持病房和护理区域的清洁卫生，定期进行大扫除和消毒。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根据患者病情和感染风险，采取相应的隔离措施，防止交叉感染。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严格执行消毒规范，对医疗器械、物品等进行彻底消毒，确保无菌状态。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消毒隔离制度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护理安全管理制度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https://d.book118.com/677050015145006034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2024-09-08T21:09:42.694</cp:lastPrinted>
  <dcterms:created xsi:type="dcterms:W3CDTF">2024-09-08T13:09:42Z</dcterms:created>
  <dcterms:modified xsi:type="dcterms:W3CDTF">2024-09-08T13:09:44Z</dcterms:modified>
</cp:coreProperties>
</file>