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02149-19F8-4FE7-B135-C4B4780F4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91C21-CC04-4043-A692-A0329F99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01630-0129-4423-B50F-245A7FA1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54FD4-FCC3-4E28-80DE-F2D6412ED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941A5-3E26-4EBE-A7FB-F170FE8D8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83EDF-1122-4555-9496-5858BAB0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14DB5-01B4-41D7-A36B-A5E0B09B6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CDBDE-6748-476F-8000-136CBCF24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BC272-B6E1-4DDC-A28F-822DDEFD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F9708-F507-4687-8EFF-531B21C4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1262B-EA49-49F6-ADC1-FD87310E6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501121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彩色钥匙店计划书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投资计划与回报分析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随着人们对生活品质的追求，个性化、创意化的产品越来越受到市场的欢迎。彩色钥匙作为家居装饰的一部分，市场需求逐渐增加。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目前市场上彩色钥匙的销量逐年增长，尤其在年轻人中拥有广泛的市场基础，市场规模不断扩大。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随着家居装饰风格的多样化，彩色钥匙的需求呈现多元化趋势，市场潜力巨大。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市场上存在一定数量的彩色钥匙品牌，其中一些品牌已经占据了一定的市场份额。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我们的彩色钥匙店计划通过提供独特的设计、优质的材料和良好的服务，来区别于竞争对手。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我们将采取差异化竞争策略，通过创新的产品设计、合理的价格定位和有效的营销手段，提高品牌知名度和市场占有率。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我们的目标消费者主要是年轻人和家庭主妇，他们注重家居装饰的个性化、时尚化，对彩色钥匙有较高的需求。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消费者在选择彩色钥匙时，主要关注产品的美观度、耐用性和价格合理性。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消费者通常会在家居装修或更换锁具时考虑购买彩色钥匙，购买渠道主要在线上和线下实体店。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提供各种颜色和款式的彩色钥匙，满足客户个性化需求。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彩色钥匙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333" r="22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167" b="1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钥匙扣与挂饰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50" r="1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根据客户需求定制特殊形状、尺寸或材质的钥匙。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提供各种时尚、可爱的钥匙扣和挂饰，增加钥匙的美观度。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提供快速、安全的开锁服务，解决客户钥匙丢失或遗忘的困扰。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专业开锁服务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提供各种锁具的安装、调试和维修服务，确保客户安全使用。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锁具安装与维修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全天候在线客服，随时解答客户疑问，提供专业建议。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24小时在线客服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满足客户对钥匙的个性化需求，打造独一无二的钥匙。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拥有经验丰富的开锁师傅和维修技师，提供高效、专业的服务。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专业服务团队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提供24小时在线客服，快速响应客户需求，解决客户问题。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选用优质材料和先进工艺，确保产品品质可靠，经久耐用。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提供个性化、创意的彩色钥匙及周边产品，打造独特、有趣的品牌形象。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60" r="896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强调产品的独特设计、优质材料和个性化定制，以满足不同消费者的需求和喜好。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品牌特色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通过统一的视觉识别系统，塑造品牌形象，提升品牌知名度和美誉度。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以中高端市场为目标，满足消费者对品质和设计的追求。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以城市为主，特别是大中城市和旅游景区，这些地方对创意产品的需求较大。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主要面向年轻人和儿童，他们对创意、个性和色彩丰富的产品有较高的需求。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https://d.book118.com/677050112145006041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2024-09-14T17:34:39.550</cp:lastPrinted>
  <dcterms:created xsi:type="dcterms:W3CDTF">2024-09-14T09:34:39Z</dcterms:created>
  <dcterms:modified xsi:type="dcterms:W3CDTF">2024-09-14T09:34:41Z</dcterms:modified>
</cp:coreProperties>
</file>