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EC6FD9-5DC9-4860-9EBF-6E10EA029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51CFA2-AB6E-480B-A374-D1150664C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D59E7F-5185-4DB8-8C37-7A06BDA3D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FC26A3-9EE6-453F-A116-38F526D38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683C6C-B8C6-4809-9274-A12C3DA3D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4D12D2-D82B-4087-AA09-0D46F6AB0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BAD04E-8A70-4A0A-8CC3-B8CF33F4C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0AC418-CA19-4A2B-BB6B-E908D6A8D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C56691-4E42-4C74-893E-EE14B36EF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C6AC22-AC0D-4A9D-BA78-FD2CDC6BD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388FAE-4A87-47AD-A2E3-03766C4B3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05013100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传染病科护士的职业倦怠和压力管理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职业倦怠现状分析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压力来源及管理策略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心理健康与调适方法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组织支持与干预措施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675" b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促进护士身心健康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通过有效的压力管理，帮助传染病科护士减轻工作负担，提高工作满意度和身心健康水平。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探讨传染病科护士职业倦怠现状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分析传染病科护士在工作中所面临的职业倦怠问题，了解其表现形式及影响因素。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强调压力管理的重要性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指出合理的压力管理对缓解传染病科护士职业倦怠的积极作用，提出相应的管理策略。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传染病科护士需在特殊的工作环境中工作，如隔离病房、负压病房等，面临着较高的感染风险和心理压力。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工作环境特殊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传染病科护士需承担大量的护理工作，包括病情观察、治疗操作、心理护理等，工作负荷较重。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工作任务繁重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由于接触患者和病原体的机会较多，传染病科护士的职业风险相对较高，容易发生职业暴露和感染。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职业风险高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传染病科护士在工作中需要投入大量的情感关怀和支持，长期面对患者的痛苦和死亡，容易产生情感耗竭和同情心疲劳。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情感投入多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传染病科护士的职业特点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职业倦怠现状分析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缺乏工作热情，感觉疲惫不堪，无法应对工作压力。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情感衰竭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333" r="7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去人格化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个人成就感降低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25" r="14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对待患者和同事冷漠、疏远，缺乏同情心和同理心。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感觉自己的工作没有意义，缺乏成就感和满足感。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职业倦怠的定义和表现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传染病科护士经常面临生死攸关的紧急情况，工作压力巨大。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458" r="11458"/>
          <a:stretch>
            <a:fillRect/>
          </a:stretch>
        </p:blipFill>
        <p:spPr>
          <a:xfrm>
            <a:off x="1632387" y="1536628"/>
            <a:ext cx="1898908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5146546" y="1536628"/>
            <a:ext cx="1898908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高压力工作环境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需要时刻保持高度警惕，防止感染和传播，导致精神长期处于紧张状态。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长期精神紧张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社会对传染病存在恐惧和偏见，导致护士在工作中缺乏理解和支持。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缺乏社会支持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传染病科护士职业倦怠的现状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581" b="558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19" b="5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059" b="1105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职业倦怠对护士和患者的影响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对护士的影响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导致身心健康问题，如失眠、焦虑、抑郁等，甚至引发职业倦怠综合征。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对患者的影响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护士的职业倦怠会降低患者的满意度和信任度，影响患者的治疗效果和康复进程。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对医疗机构的影响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护士的职业倦怠会降低医疗机构的服务质量和效率，增加医疗纠纷和投诉的风险。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压力来源及管理策略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传染病科护士需要照顾大量的患者，工作强度高，容易导致身心疲惫。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工作负荷过重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在处理传染病患者时，护士面临较高的感染风险，长期的精神压力可能导致职业倦怠。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职业暴露风险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9875" b="9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4625" r="4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与同事、患者及其家属的沟通不畅或冲突，可能给护士带来额外的心理负担。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人际关系紧张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工作压力来源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护士的工作时间不规律，可能无法充分照顾家庭，导致家庭关系紧张。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家庭与工作冲突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家庭成员的健康问题可能使护士在承担工作压力的同时，还需承担家庭照顾者的角色，进一步加重负担。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家庭成员健康问题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家庭压力来源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467" b="84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社会对护士的期望较高，要求他们具备高度的责任心和职业素养，这种期望可能给护士带来压力。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在传染病爆发期间，公众对医疗系统的关注度提高，媒体的不实报道或负面舆论可能给护士带来额外的心理压力。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社会压力来源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舆论压力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社会期望与职业形象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https://d.book118.com/677050131004006031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2024-09-02T23:11:01.904</cp:lastPrinted>
  <dcterms:created xsi:type="dcterms:W3CDTF">2024-09-02T15:11:01Z</dcterms:created>
  <dcterms:modified xsi:type="dcterms:W3CDTF">2024-09-02T15:11:04Z</dcterms:modified>
</cp:coreProperties>
</file>