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E5C350-372E-48CC-8C02-14076C8477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AC565B-1A55-405A-995F-F9A221CDF4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73966E-DB89-4577-9C98-F00FE35248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F41FBA-94A2-4F58-9881-3F27BCD63F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D8D8AB0-CE9D-49DC-8C89-624E6C6C45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888416A-15C2-415D-AAC0-AA1A9C95FA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82100CB-EB7C-4CA1-9F79-C692893221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BEAB0C-8DA4-4A9B-B495-1C036CAEF0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1859AF-7053-4B4A-8FF2-3B36B96A9D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EC9450-F208-4C5F-B2A3-E432234435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40853E-8F9E-4E1C-85F9-135B104F60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7051100036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MNO智能物联卡平台在汽车租赁行业中的应用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MNO智能物联卡平台介绍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汽车租赁行业现状与挑战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MNO智能物联卡平台在汽车租赁行业中的应用方案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MNO智能物联卡平台在汽车租赁行业中的价值与影响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MNO智能物联卡平台的未来展望与研究方向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MNO智能物联卡平台介绍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MNO智能物联卡平台是一种基于物联网技术的服务平台，主要应用于智能物联卡的管理、监控和服务。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具备高效、安全、可靠、灵活等特点，能够实现物联卡的远程管理和监控，提供丰富的数据分析和业务支持功能。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MNO平台的定义与特点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99" r="16699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具备强大的技术实力和创新能力，能够提供定制化的解决方案，满足不同行业的特殊需求。同时，具备完善的服务体系和专业的服务团队，能够提供全方位的技术支持和业务咨询。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能够帮助企业实现数字化转型，提高运营效率和管理水平。同时，能够降低企业的成本和风险，提升企业的竞争力和盈利能力。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MNO平台的优势与价值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应用场景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广泛应用于汽车租赁、共享单车、智慧城市、智能物流等领域，提供智能物联卡的管理、监控和服务。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覆盖全球多个国家和地区，为不同行业的企业提供专业的解决方案和服务。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MNO平台的应用场景与范围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汽车租赁行业现状与挑战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市场规模持续扩大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随着消费者出行需求的增长，汽车租赁市场不断扩大，服务范围覆盖更广。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竞争格局多样化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汽车租赁企业数量增多，形成多种品牌和经营模式的竞争格局。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技术应用逐渐普及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智能科技在汽车租赁行业的应用逐渐普及，提升用户体验和服务效率。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汽车租赁行业的发展现状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汽车租赁企业需要承担车辆购置、维护、保险等多项成本，运营压力较大。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运营成本高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管理难度大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用户体验需求高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车辆分布广泛，管理难度大，需要高效的管理系统和解决方案。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随着消费者对出行体验和服务质量的提高，汽车租赁企业需要不断提升服务水平。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汽车租赁行业面临的挑战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通过智能技术实现车辆的远程监控、定位、调度等功能，提高管理效率。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智能化管理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利用数据分析技术，对运营数据进行分析挖掘，为决策提供支持。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数据分析与决策支持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运用智能技术提升用户租车体验，如自助租车、智能导航等。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用户体验提升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汽车租赁行业对新技术应用的需求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MNO智能物联卡平台在汽车租赁行业中的应用方案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https://d.book118.com/677051100036006026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2024-08-31T05:31:38.504</cp:lastPrinted>
  <dcterms:created xsi:type="dcterms:W3CDTF">2024-08-30T21:31:38Z</dcterms:created>
  <dcterms:modified xsi:type="dcterms:W3CDTF">2024-08-30T21:31:40Z</dcterms:modified>
</cp:coreProperties>
</file>