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D833F-51C6-4A93-8D88-642AEF7D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99CF3-0859-46A8-9FDC-C271CE56C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4819-7318-4B45-8289-847164CB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D5E07-79B5-422C-95A7-579AFB554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E8DE3-F268-4061-AA97-2B661F05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E1DDD-71DC-430E-9CD0-0415BFF6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815CA-E0B5-438D-BF47-58EAD665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EAF67-206B-485D-B2CA-B9FB15FE8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F1533-1F7A-4887-A651-2AC1C3BA0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19F9C-A14B-40CC-A1E1-45263535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FF941-50D0-49F4-8666-C363737C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5142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储蓄存款的营销策略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储蓄存款的营销策略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储蓄存款营销案例分析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储蓄存款营销的未来趋势与挑战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储蓄存款市场概述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储蓄存款是指个人或企业将闲置资金存入银行，银行按照存款金额和期限支付一定利息的存款方式。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储蓄存款具有安全性高、收益稳定、流动性好等特点，是个人和企业进行资金管理的重要方式之一。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随着经济的发展和人民收入水平的提高，储蓄存款市场规模不断扩大，成为银行业务的重要组成部分。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目前，我国储蓄存款市场主要由国有大型银行、股份制银行和城市商业银行等构成，各家银行的市场份额相对稳定。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受央行货币政策影响，储蓄存款市场利率呈现波动状态，但总体来说，市场利率水平较为稳定。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储蓄存款市场利率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储蓄存款市场的发展现状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目前，我国储蓄存款市场竞争激烈，各家银行通过提高服务质量、推出特色产品等方式争夺市场份额。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银行采取的竞争手段包括提高利率、推出各种优惠活动、提供便捷的金融服务等，以吸引客户。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未来，随着金融科技的不断发展，储蓄存款市场将呈现线上化、智能化的发展趋势，市场竞争将更加激烈。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储蓄存款市场的竞争格局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储蓄存款的营销策略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不断推出新的储蓄存款产品，以满足不同客户的需求，例如定期存款、零存整取、通知存款等。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根据客户的需求，提供储蓄存款与其他金融产品的组合，如储蓄保险、储蓄理财等，以提高客户黏性和满意度。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通过提供具有竞争力的储蓄存款产品，如高利率、灵活的取款方式等，与其他银行的产品进行区分。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根据市场状况和客户需求，制定具有竞争力的储蓄存款利率，吸引客户。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开展定期的优惠活动，如新开户奖励、定期存款奖励等，鼓励客户增加储蓄存款。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根据市场变化和银行经营状况，灵活调整储蓄存款利率，保持竞争优势。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利用互联网和移动设备，提供便捷的储蓄存款服务，如网上银行、手机银行等。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通过传统银行网点，提供面对面的服务，满足客户的个性化需求。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与其他金融机构或企业合作，拓展储蓄存款的渠道和客户来源。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https://d.book118.com/677055142151006051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2024-09-25T02:35:10.360</cp:lastPrinted>
  <dcterms:created xsi:type="dcterms:W3CDTF">2024-09-24T18:35:10Z</dcterms:created>
  <dcterms:modified xsi:type="dcterms:W3CDTF">2024-09-24T18:35:12Z</dcterms:modified>
</cp:coreProperties>
</file>