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98EE-0BF4-4937-81B0-A476E19B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6117B-4F92-4498-9040-8624A57F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93364-C78A-4DDA-BAE1-FC90E5B9B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38DE7-9B9C-4385-8D8E-E02B7DFB7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836181-F073-41C6-AE67-F8A34155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CB8D5-B4F0-4EB7-9F1C-98021B33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9D607-511C-4BB6-AE56-DD8AF6A2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9BCF7-0264-4731-AC58-0B7A7BA5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DD71B-AD01-41D3-BB4A-72F8E40AB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9C539-DFF9-4964-A116-734F56F7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D1A6E-D0F9-46DC-B8B8-27B6EA82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4124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绩效评估及反馈报告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评估目的与背景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反馈与建议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改进措施与计划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通过对员工工作绩效的评估，发现员工在工作中存在的问题和不足之处，进而提供改进意见和帮助，提升员工工作效率。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评估结果可以为员工晋升、奖惩等提供依据，从而激励员工更加积极地投入工作，提高工作质量和效率。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通过对整体绩效的评估，组织可以了解自身在市场中的竞争力和优势，进而制定更加合理的发展战略和计划。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随着市场竞争的加剧，组织需要更加关注员工绩效和组织整体绩效，以应对市场变化和挑战。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现代员工更加注重个人成长和职业发展，组织需要通过绩效评估来了解员工需求，提供更加个性化的职业发展计划。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在组织变革过程中，绩效评估可以帮助组织了解变革的效果和员工的适应情况，为后续的变革提供参考和依据。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关键绩效指标（KPI）评估法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通过设定关键绩效指标，对员工的绩效进行量化评估。这种方法适用于目标清晰、可量化的岗位。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通过上级、下级、同事、客户等多方面的反馈，全面评估员工的绩效。这种方法适用于需要提高团队协作和沟通能力的岗位。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目标管理法（MBO）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通过与员工共同制定目标，评估员工在目标实现过程中的绩效表现。这种方法适用于目标导向性强、需要激发员工自主性的岗位。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明确评估目的、对象、时间、方法等要素，制定详细的评估计划。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通过问卷调查、访谈、观察等方式收集员工的工作绩效数据。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对收集到的数据进行整理、分类、分析，提取有效信息。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根据分析结果，撰写客观、公正的评估报告，包括员工绩效表现、优缺点分析、改进建议等内容。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将评估报告反馈给员工，与员工进行面对面的沟通，讨论评估结果和改进措施，帮助员工了解自身绩效状况并制定改进计划。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撰写评估报告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根据评估数据，公司整体绩效表现良好，达到了预期目标。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整体绩效水平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公司业务在过去一年内实现了稳步增长，市场份额有所提升。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客户对公司的产品和服务满意度较高，客户保持率和新增客户数量均有所增加。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整体绩效分析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根据评估标准，大部分员工的个人绩效得分在优秀和良好的范围内。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个人绩效得分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员工在专业技能、沟通能力和团队合作等方面均有所提升。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部分员工在时间管理、工作效率和创新能力等方面还有待提高。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需要改进的方面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个人绩效分析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多个团队在项目实施、产品开发和市场拓展等方面取得了显著成果。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团队绩效得分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各团队的绩效得分整体较高，表现出较强的执行力和协作能力。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针对团队中存在的沟通不畅、分工不明确等问题，需要加强团队建设和改进。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团队绩效分析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https://d.book118.com/677064124104006053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2024-09-27T09:56:37.524</cp:lastPrinted>
  <dcterms:created xsi:type="dcterms:W3CDTF">2024-09-27T01:56:37Z</dcterms:created>
  <dcterms:modified xsi:type="dcterms:W3CDTF">2024-09-27T01:56:39Z</dcterms:modified>
</cp:coreProperties>
</file>