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E4971-E79C-4176-B52F-21441249C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A5B69-6686-4CDA-B18D-5E62FA4DB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3D4AA-DB77-4247-B7D3-7DF2A517E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C45DE-5867-4F41-8833-B3BA6BF34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A1642-9E02-454C-9E72-BF0787EDB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CF2C65-0D3B-4E37-B576-58EA87D6E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8F4ACA-6EEA-4092-A679-DFF3881CF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19531-7BF0-4FB5-82BA-2F6E150B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01DCE-3E50-4A93-9908-6EEF4D70B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5B13F-9322-49D6-8A5B-ECD00A8DF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9F91A-62C1-483D-B818-1B109DCB8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65026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传染病科护士的沟通与协作能力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沟通技巧在传染病科护理中的应用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协作能力在传染病科护理中的重要性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传染病科护士沟通与协作的挑战与对策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提升传染病科护士沟通与协作能力的途径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传染病科护士角色与职责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470" b="1647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传染病防控的先锋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在传染病的预防、控制和治疗过程中，传染病科护士是第一线的防控人员，负责直接接触患者和执行医疗措施。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患者与家属的沟通桥梁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传染病科护士需要与患者及其家属保持密切沟通，提供必要的医疗信息和情感支持。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多学科协作的重要成员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在传染病治疗过程中，传染病科护士需要与医生、药师、检验师等多个专业人员进行紧密合作，确保患者得到全面有效的治疗。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密切观察患者的病情变化，及时记录并向医生报告，为医生制定和调整治疗方案提供依据。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根据医生的医嘱，为患者提供药物治疗、注射、采血等护理服务，确保治疗措施的准确执行。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执行医嘱与护理操作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严格遵守感染控制规范，采取必要的防护措施，保护患者和自身免受感染。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感染控制与防护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向患者及其家属提供有关传染病的防治知识，给予心理安慰和支持，帮助患者树立战胜疾病的信心。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传染病科护士的主要职责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传染病科护士的素质要求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具备扎实的医学基础知识、传染病防治知识和护理操作技能。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良好的沟通能力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善于与患者及其家属沟通，能够用通俗易懂的语言解释复杂的医学问题。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敏锐的观察力与判断力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能够及时发现患者的病情变化，准确判断并采取相应的护理措施。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团队合作精神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具备团队协作精神，能够与其他医护人员紧密合作，共同为患者提供优质的医疗服务。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沟通技巧在传染病科护理中的应用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使用简单明了的语言，确保患者和家属能够准确理解护士所传达的信息。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耐心倾听患者和家属的诉求和担忧，给予他们充分的表达空间。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通过表达对患者痛苦和困境的理解和同情，建立信任关系。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通过适当的肢体语言，如微笑、点头等，传达关心和安慰。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与患者和家属保持眼神交流，展示护士的专注和真诚。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保持情绪稳定，以平和的态度面对患者和家属的情绪波动。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向家属详细解释患者的病情、治疗方案和护理措施。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耐心解答家属的疑问，减轻他们的焦虑和不安。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解答疑问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与家属建立良好的合作关系，共同关心和支持患者。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与患者家属的沟通技巧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协作能力在传染病科护理中的重要性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https://d.book118.com/677065026002006031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2024-09-02T22:22:39.494</cp:lastPrinted>
  <dcterms:created xsi:type="dcterms:W3CDTF">2024-09-02T14:22:39Z</dcterms:created>
  <dcterms:modified xsi:type="dcterms:W3CDTF">2024-09-02T14:22:41Z</dcterms:modified>
</cp:coreProperties>
</file>