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6DD6A-6845-45FC-B2C6-3F1E466D4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D278C-5202-4C63-806C-E8D33E3B3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C84EB-0B44-445C-B331-52EB6EAD1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C73A1-4B41-498C-B5E6-487D5D476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4B43F4-2E0A-4548-B9B3-B8138DA74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93B68-7935-4B61-9CD6-1658D7367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55EC3E-BBD6-42C6-B985-D5A848C06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FADF3-136A-40F4-8150-E3D036883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3AFA2-702E-4446-AE8A-B3AA96E5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4A93A-FA9C-4142-8DEE-B6313C9FB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F175D-5EA8-48E0-8FCF-4C7056D3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65033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利用自媒体打造个人品牌的关键要素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内容创作与发布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个人形象与品牌形象塑造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定位与规划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了解目标受众的年龄、性别、兴趣、职业等信息，以便更好地为他们提供有价值的内容。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深入挖掘目标受众的需求和痛点，为他们提供真正有价值的解决方案和帮助。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与目标受众保持互动，及时了解他们的反馈和意见，不断优化内容和服务。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根据个人特点和优势，制定独特的品牌形象和风格，以区别于其他竞争者。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品牌价值输出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明确个人品牌的价值观和理念，通过自媒体平台向受众传递这些价值。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在自媒体领域中寻找独特的切入点，打造与众不同的个人品牌。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制定个人品牌定位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制定长期的内容规划和发布计划，确保自媒体平台的持续更新和高质量输出。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内容规划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积极开拓新的自媒体渠道，以扩大个人品牌的影响力和覆盖面。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组建专业的团队或合作伙伴，共同打造和维护个人品牌形象。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制定长期发展规划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内容创作与发布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创作出高质量、有深度、独特的内容，能够吸引目标受众并满足其需求。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展示自己在特定领域的专业知识和经验，提供有价值的见解和建议。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实用性和指导性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内容应具有实用性和指导性，帮助读者解决问题或提供解决方案。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创作有价值的内容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保持一定的内容更新频率，让读者知道你是一个活跃且持续贡献的个人品牌。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根据市场需求和趋势，适时调整内容主题和发布频率。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保持内容发布的一致性，有助于建立稳定的读者群体和信任度。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保持内容更新的频率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利用图片和视频等多媒体形式增加内容的吸引力和可读性。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图片和视频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利用问答、投票等形式增加与读者的互动，提高用户粘性。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通过博客、文章等形式传递信息。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利用播客等形式传递信息，满足不同读者的需求。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多样化的内容形式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社交媒体平台选择与运营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根据个人品牌定位，选择适合的平台，如微博、微信、抖音等。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分析目标受众的特点，选择受众活跃的平台。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研究竞争对手在哪些平台活跃，以确定是否需要避开或选择其他平台。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选择适合个人品牌的平台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定期分析数据，了解粉丝增长、互动情况等，以便调整策略。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制定内容策略，包括主题、风格、发布频率等。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互动与回复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积极与粉丝互动，及时回复评论和私信。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制定平台运营策略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https://d.book118.com/677065033026006051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2024-09-24T01:52:21.171</cp:lastPrinted>
  <dcterms:created xsi:type="dcterms:W3CDTF">2024-09-23T17:52:21Z</dcterms:created>
  <dcterms:modified xsi:type="dcterms:W3CDTF">2024-09-23T17:52:22Z</dcterms:modified>
</cp:coreProperties>
</file>