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9A938-0E71-44FC-B643-BE333447E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C090F-4712-4726-A17A-AC007B3F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3A89E-6623-4DC3-8E5F-BDC10CAF2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99E86-1E4E-4126-94F1-48F704B7A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570E4-D142-4F50-A79A-FB075EEEC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799F0-79FE-4B5B-9358-685037AF4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D58FD-61ED-4C70-BE63-B858DE6D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6A1AB-FBC5-4B11-BACC-F7058F27C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A1A83-F325-4ACE-A5CB-22021F4F6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9EC7F-7D23-43EA-A629-6490D8ED9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60F1B-B2DE-4486-8FFB-E0E52DE2B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651220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云平台解决方案在酒店客房订单管理中的应用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酒店客房订单管理现状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云平台解决方案的构建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云平台在酒店客房订单管理中的应用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酒店业的发展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随着旅游业的繁荣，酒店业规模不断扩大，客房订单量也随之增长，对订单的管理成为酒店业的重要挑战。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传统订单管理的局限性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传统的酒店客房订单管理方式存在效率低下、数据不准确等问题，无法满足现代酒店业的需求。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探讨云平台解决方案在酒店客房订单管理中的优势和应用价值。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分析云平台解决方案如何提高酒店客房订单管理的效率和准确性。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为酒店业提供一种有效的、现代化的客房订单管理方法。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酒店客房订单管理现状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效率低下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传统的手工或单机管理方式无法快速处理大量订单，导致订单处理速度慢，影响客户体验。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传统管理方式难以实现信息的实时更新和共享，导致各部门之间信息不一致，影响决策的准确性。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成本高昂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传统管理方式需要大量的人工操作和维护，增加了人力成本和管理成本。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传统管理方式的局限性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通过信息化管理，可以实现订单的快速处理和自动化管理，提高工作效率。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信息化管理可以实现信息的实时更新和共享，提高信息的准确性和一致性。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增强信息透明度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信息化管理可以减少人工操作和维护的需求，降低人力成本和管理成本。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信息化管理的需求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94" r="1329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云平台可以根据酒店业务的发展需求进行灵活扩展，满足不同规模的订单处理需求。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云平台具备高可用性和容错能力，能够保证订单的稳定性和可靠性。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云平台提供了完善的安全保障措施，确保酒店客户信息和订单数据的安全性。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云平台可以实现各部门之间的协同工作，提高工作效率和响应速度。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云平台解决方案的优势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云平台解决方案的构建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软件即服务（SaaS）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提供酒店客房订单管理软件，酒店无需维护软件基础设施。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基础设施即服务（IaaS）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提供计算、存储和网络等基础设施服务，酒店可以按需租用。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平台即服务（PaaS）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提供应用程序开发和部署所需的平台和工具，酒店可以基于平台进行定制开发。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云平台的架构选择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0" r="233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采用分布式存储系统，确保数据的高可用性和可扩展性。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利用云计算的计算资源，实现大规模数据处理和实时分析。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数据存储和处理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设计简洁、直观的用户界面，提供良好的用户体验。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根据酒店品牌和特色，提供定制化的用户界面和功能。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https://d.book118.com/677065122036006026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2024-08-31T05:33:02.626</cp:lastPrinted>
  <dcterms:created xsi:type="dcterms:W3CDTF">2024-08-30T21:33:02Z</dcterms:created>
  <dcterms:modified xsi:type="dcterms:W3CDTF">2024-08-30T21:33:04Z</dcterms:modified>
</cp:coreProperties>
</file>