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DCD08-D776-46CF-B46D-50479F237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7EA27-0CCC-4524-A6E0-6C8098EF6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2F81B-1208-4107-9895-67F09794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6E9A1-8AD1-4FA3-9C60-ECC37BF06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340026-FFB2-469B-BA00-1FD82C5A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F0069-185A-4BF6-BDCA-29D7B3295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30941B-0F05-4C62-B9CF-0D71D5908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021A4-6D73-40AE-B021-6F722D410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04C34-39C6-44E9-BB2E-4D1C397AF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CE299-5173-4C8C-B88F-F7CF7EB8B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397B1-4989-4390-AF74-743B2AD35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662001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城市供热管网工程施工质量验收规范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术语和定义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质量保证与保修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14" r="331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1" r="315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为确保城市供热管网工程施工质量，制定本规范。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本规范适用于新建、改建和扩建的城市供热管网工程的质量验收。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7118" b="1711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《城镇供热管网工程施工及验收规范》（CJJ28）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《城镇供热系统安全运行技术规程》（DB13/T1147）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《城镇供热用换热机组》（GB/T29044）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《城镇供热管网用波纹管补偿器》（CJ/T393）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规范性引用文件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术语和定义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供热管网是用于输送和分配热能的管网系统，由管道、管件、支架、补偿器等组成。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供热管网的主要功能是输送和分配热能，以满足城市居民和工业用热需求。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根据用途和规模，供热管网可分为区域供热管网和集中供热管网。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供热管网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验收的目的是及时发现和纠正工程中存在的问题，保证工程质量和安全，同时为工程竣工验收和交付使用提供依据。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验收主要包括外观检查、尺寸测量、功能测试等方面。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验收是指在工程完工后，对工程的质量、功能、安全等方面进行检查、测试和评估，以确保其符合设计要求和使用安全。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https://d.book118.com/677066200103006025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2024-08-30T01:56:09.357</cp:lastPrinted>
  <dcterms:created xsi:type="dcterms:W3CDTF">2024-08-29T17:56:09Z</dcterms:created>
  <dcterms:modified xsi:type="dcterms:W3CDTF">2024-08-29T17:56:11Z</dcterms:modified>
</cp:coreProperties>
</file>