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JGLJMV+MS-UIGothic"/>
      <p:regular r:id="rId17"/>
    </p:embeddedFont>
    <p:embeddedFont>
      <p:font typeface="DQQMGL+PWWBOT+MicrosoftYaHei-Bold"/>
      <p:regular r:id="rId18"/>
    </p:embeddedFont>
    <p:embeddedFont>
      <p:font typeface="OQBABU+VRRRIG+MicrosoftYaHei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D067B-5D2D-4531-B8CE-75311864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2BEE8-FD4C-4DE2-9537-6436DF22C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F66DE-6966-4CE1-9048-4296E770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46BBB-DD72-4832-91F8-51786EA3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BC680-ED34-4532-AAC3-A478AA1C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202B4-375F-4AE1-8D0F-2C1F6334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14F7E-7F13-4F33-AB39-FD935006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AFCD6-C2E8-422B-B26A-8049DFE02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FC169-CBB4-47CC-9A9C-149AF8927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5C6B-38A8-460D-886C-C9AE4324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2E85F-762C-4E85-9D5E-9B5B8A71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0024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495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4950">
                <a:solidFill>
                  <a:srgbClr val="000000"/>
                </a:solidFill>
                <a:latin typeface="JGLJMV+MS-UIGothic"/>
                <a:cs typeface="JGLJMV+MS-UIGothic"/>
              </a:rPr>
              <a:t>操作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000000"/>
                </a:solidFill>
                <a:latin typeface="JGLJMV+MS-UIGothic"/>
                <a:cs typeface="JGLJMV+MS-UIGothic"/>
              </a:rPr>
              <a:t>理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JGLJMV+MS-UIGothic"/>
                <a:cs typeface="JGLJM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JGLJMV+MS-UIGothic"/>
                <a:cs typeface="JGLJMV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DQQMGL+PWWBOT+MicrosoftYaHei-Bold"/>
                <a:cs typeface="DQQMGL+PWWBO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QQMGL+PWWBOT+MicrosoftYaHei-Bold"/>
                <a:cs typeface="DQQMGL+PWWBOT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高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氧治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是指在高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压环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境下，通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吸入高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度的氧气来治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疾病的方法。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JGLJMV+MS-UIGothic"/>
                <a:cs typeface="JGLJM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是一种特殊的治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方式，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需要在高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压环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境下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行。在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下，患者吸入的氧气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高，从而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达到治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某些疾病的效果。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高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氧治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的原理主要是通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提高血氧分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、增加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储备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、改善微循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等方式来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的基本原理是利用高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度氧气来提高血液中的氧分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，从而增加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织细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取和利用。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这样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改善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缺氧状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症状，达到治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疾病的目的。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高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氧治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0238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的适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症包括突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性耳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聋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血、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梗塞等，但禁忌症包括气胸、肺大泡、重度肺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JGLJMV+MS-UIGothic"/>
                <a:cs typeface="JGLJMV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599547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适用于多种疾病，如突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性耳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聋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外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缺血、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梗塞等。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些疾病通常存在缺氧或缺血的情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况，通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可以提高血氧分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，改善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缺氧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状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，促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疾病恢复。然而，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于某些疾病，如气胸、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肺大泡、重度肺气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等，高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是禁忌的，因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能会加重病情或引起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重并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症。因此，在接受高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前，需要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格的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估和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，确保患者的安全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和治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4280"/>
                </a:solidFill>
                <a:latin typeface="JGLJMV+MS-UIGothic"/>
                <a:cs typeface="JGLJMV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QQMGL+PWWBOT+MicrosoftYaHei-Bold"/>
                <a:cs typeface="DQQMGL+PWWBOT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操作流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前准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QQMGL+PWWBOT+MicrosoftYaHei-Bold"/>
                <a:cs typeface="DQQMGL+PWWBO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QQMGL+PWWBOT+MicrosoftYaHei-Bold"/>
                <a:cs typeface="DQQMGL+PWWBO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QQMGL+PWWBOT+MicrosoftYaHei-Bold"/>
                <a:cs typeface="DQQMGL+PWWBO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84FF"/>
                </a:solidFill>
                <a:latin typeface="JGLJMV+MS-UIGothic"/>
                <a:cs typeface="JGLJMV+MS-UIGothic"/>
              </a:rPr>
              <a:t>估患者情况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JGLJMV+MS-UIGothic"/>
                <a:cs typeface="JGLJMV+MS-UIGothic"/>
              </a:rPr>
              <a:t>准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备设备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GLJMV+MS-UIGothic"/>
                <a:cs typeface="JGLJMV+MS-UIGothic"/>
              </a:rPr>
              <a:t>患者准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了解患者病史、病情、治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情况等，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估患者是否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适合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行高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舱设备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是否正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常，确保治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疗环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境安全。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患者穿着合适的治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服装，告知治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注意事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和配合要点。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中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察病情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0084FF"/>
                </a:solidFill>
                <a:latin typeface="JGLJMV+MS-UIGothic"/>
                <a:cs typeface="JGLJMV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察患者情况，如有异常及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监测</a:t>
            </a: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生命体征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在治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疗过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程中密切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患者的生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命体征，如血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、心率、呼吸等。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协</a:t>
            </a: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助患者适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在高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境下，指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行适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性呼吸和放松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不适感。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察反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健康指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GLJMV+MS-UIGothic"/>
                <a:cs typeface="JGLJMV+MS-UIGothic"/>
              </a:rPr>
              <a:t>随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访</a:t>
            </a:r>
            <a:r>
              <a:rPr sz="2300" spc="23">
                <a:solidFill>
                  <a:srgbClr val="0084FF"/>
                </a:solidFill>
                <a:latin typeface="JGLJMV+MS-UIGothic"/>
                <a:cs typeface="JGLJMV+MS-UIGothic"/>
              </a:rPr>
              <a:t>与回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后密切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察患者反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如有不适及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行适当的休息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行随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和回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，了解治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效果和病情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化。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和康复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GLJMV+MS-UIGothic"/>
                <a:cs typeface="JGLJMV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QQMGL+PWWBOT+MicrosoftYaHei-Bold"/>
                <a:cs typeface="DQQMGL+PWWBOT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疗护</a:t>
            </a: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理要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GLJMV+MS-UIGothic"/>
                <a:cs typeface="JGLJMV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患者心理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84FF"/>
                </a:solidFill>
                <a:latin typeface="JGLJMV+MS-UIGothic"/>
                <a:cs typeface="JGLJM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GLJMV+MS-UIGothic"/>
                <a:cs typeface="JGLJMV+MS-UIGothic"/>
              </a:rPr>
              <a:t>心理疏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5880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行心理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解其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、焦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的情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提高治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的依从性。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GLJMV+MS-UIGothic"/>
                <a:cs typeface="JGLJMV+MS-UIGothic"/>
              </a:rPr>
              <a:t>知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0084FF"/>
                </a:solidFill>
                <a:latin typeface="JGLJMV+MS-UIGothic"/>
                <a:cs typeface="JGLJMV+MS-UIGothic"/>
              </a:rPr>
              <a:t>宣教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向患者及家属介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氧治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基本原理、治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程及注意事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消除其疑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JGLJMV+MS-UIGothic"/>
                <a:cs typeface="JGLJM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https://d.book118.com/677100024062006042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JGLJMV+MS-UIGothic</vt:lpstr>
      <vt:lpstr>SimSun</vt:lpstr>
      <vt:lpstr>DQQMGL+PWWBOT+MicrosoftYaHei-Bold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2024-09-15T16:38:49.914</cp:lastPrinted>
  <dcterms:created xsi:type="dcterms:W3CDTF">2024-09-15T08:38:49Z</dcterms:created>
  <dcterms:modified xsi:type="dcterms:W3CDTF">2024-09-15T08:38:51Z</dcterms:modified>
</cp:coreProperties>
</file>