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32A89-6946-421E-A93E-F424BC114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8E78B-E188-4F36-A5C8-9A43C2DB3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A7102-57F6-42CE-BEBA-04AAC326D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F4C91-9081-4F70-BAF1-3F87F1774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33AE04-39E3-418B-82A0-D774FB7A2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659F81-89E9-4302-8327-F3A43D23D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F41019-D697-4296-A67A-F08326DAE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57684-63B3-4E13-A3FD-CE79547DF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21D9D-8A1D-47B5-B5E3-AB7A849DB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BA9B2-C06F-492E-AB00-2DFCEA714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D1FEF-D30A-4E4F-9CC1-6709711F9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00034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心理危机评估对医疗行为的研究与干预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危机评估理论与方法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医疗行为中的心理危机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心理危机评估在医疗行为中的应用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心理危机干预策略与措施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研究结论与展望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5" r="237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随着社会压力的增加，心理健康问题逐渐成为公众关注的焦点，心理危机事件也频繁发生。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心理健康问题日益严重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医疗行为在心理危机干预中发挥着重要作用，不恰当的医疗行为可能会加重患者的心理负担，甚至引发更严重的后果。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医疗行为对心理危机的影响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通过对心理危机进行评估，可以及时发现患者的心理问题，为采取恰当的医疗行为提供依据，从而提高治疗效果和患者的生活质量。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心理危机评估的重要性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探讨心理危机评估对医疗行为的影响，分析评估结果对医疗决策的指导作用，提出针对性的干预措施。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如何准确评估患者的心理危机状况？评估结果如何指导医疗行为？针对不同的心理危机状况，应采取哪些有效的干预措施？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危机评估理论与方法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危机评估的定义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危机评估是指对个体或群体在面临突发事件或重大压力时，对其心理健康状况、应对能力和潜在风险进行全面、系统的评估。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危机评估的分类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根据评估对象和目的的不同，危机评估可分为个体危机评估和群体危机评估两大类。其中，个体危机评估主要关注个体的心理健康状况和风险，而群体危机评估则关注整个群体或社区的心理健康状况和风险。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危机评估的定义与分类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心理测验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心理测验是常用的危机评估工具之一，包括症状自评量表、焦虑自评量表、抑郁自评量表等，用于评估个体的心理健康状况和症状严重程度。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访谈法是危机评估中常用的方法之一，通过与个体或群体进行面对面的交谈，了解其心理状况、应对方式和潜在风险。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观察法是通过观察个体或群体的行为、情绪和环境等因素，来评估其心理健康状况和风险的方法。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常用的危机评估工具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采用心理测验、访谈、观察等多种方法收集相关信息，包括个体的心理健康状况、应对方式、社会支持等。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明确评估的目的和对象，确定需要收集的信息和数据类型。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分析信息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对收集到的信息进行整理和分析，识别出个体或群体面临的危机因素和潜在风险。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实施干预并跟踪效果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按照干预计划实施相应的心理干预措施，并定期跟踪和评估干预效果，及时调整干预方案。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制定干预计划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根据评估结果，制定相应的心理干预计划，包括提供心理支持、进行心理咨询、实施心理治疗等。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危机评估的流程与方法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医疗行为中的心理危机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焦虑危机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抑郁危机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恐惧危机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愤怒危机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医疗行为中的心理危机类型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6566" r="656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532" r="953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585" r="1458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患者因疾病、疼痛、治疗不确定性等因素引发的焦虑情绪，可能导致治疗依从性降低。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长期疾病折磨、治疗效果不佳等因素可能导致患者产生抑郁情绪，影响康复进程。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患者对疾病严重程度、治疗手段的恐惧，可能导致逃避治疗、不配合等行为。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因医疗过程中的不满、误解或沟通不畅，患者可能产生愤怒情绪，甚至引发医患冲突。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医患关系紧张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心理危机可能导致患者对医护人员产生不信任感，加剧医患关系紧张，不利于治疗开展。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治疗依从性降低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心理危机可能导致患者对治疗方案产生怀疑，从而降低治疗依从性，影响治疗效果。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康复进程延缓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心理危机可能加重患者的心理负担，导致康复进程延缓，甚至引发并发症。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心理危机对医疗行为的影响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https://d.book118.com/677100034042006040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2024-09-12T14:18:25.829</cp:lastPrinted>
  <dcterms:created xsi:type="dcterms:W3CDTF">2024-09-12T06:18:25Z</dcterms:created>
  <dcterms:modified xsi:type="dcterms:W3CDTF">2024-09-12T06:18:27Z</dcterms:modified>
</cp:coreProperties>
</file>