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028BB-7691-4ADA-806A-C34C20ACD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C9B52C-E83C-48C3-A677-DFFE0628E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4E7A5-1B19-4211-A2A9-47FEAC0B35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416BC-EA44-4A78-950D-0FF5CFDE7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941B9F-755D-4F1F-BB04-C0CFD57D4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E95FF7-4C47-48C0-A9BE-D85F9EB06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9FB6AB2-ABC0-4F07-89BC-636C60414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EF1754-92BA-4885-9B17-02E9D248C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97A80B-5E7F-4030-9CD7-E48F9D870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DC34D-2899-4AA7-91D0-2F7D1D57E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DC9D0-628D-4438-A9C2-3C2DD02D1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10111315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采购人员供应商合作合同范本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/>
                  </a:solidFill>
                  <a:latin typeface="Microsoft Yahei"/>
                  <a:ea typeface="Microsoft Yahei"/>
                  <a:cs typeface="Microsoft Yahei"/>
                </a:rPr>
                <a:t>2023-12-21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合同背景与目的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合作内容与范围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双方权利与义务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质量保证与验收标准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违约责任与争议解决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其他条款与附加信息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附录与附件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合同背景与目的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76" r="297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具有合法经营资格的企业或组织，在本合同中称为“甲方”。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具有合法经营资格的企业或组织，在本合同中称为“乙方”。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采购方与供应方简介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甲方因业务需求，需向乙方采购相关产品或服务。为确保双方权益，明确合作细节，特订立本合同。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当前市场环境下，甲乙双方所处行业发展趋势良好，合作空间广阔。通过本次合作，双方可共同拓展市场份额，提升品牌影响力。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合作背景及市场分析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明确甲乙双方在采购过程中的权利与义务，规范双方行为，保障合作顺利进行。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本合同作为双方合作的法律保障，有助于维护市场秩序，促进公平交易。同时，通过合同条款的约束，可确保产品或服务质量，提高采购效率。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375" r="25375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合同目的和意义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合作内容与范围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详细列出采购的物品或服务的名称，确保准确无误。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对采购的物品或服务的规格型号、技术参数等进行详细描述，确保供应商明确需求。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明确采购物品或服务的质量标准，包括验收标准、质量保证期等，以确保采购品质。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62" r="29562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采购物品/服务名称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规格型号/技术参数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质量标准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采购物品/服务描述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207" b="21207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明确本次合作的起始时间和结束时间，以便双方合理安排资源和计划。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详细规定采购物品或服务的交货时间、地点和方式，确保供应商按时交货。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规定在特殊情况下，如供应商无法按时交货时的处理方式，以保障采购方的权益。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合作期限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交货时间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延期交货处理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合作期限及交货时间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明确采购物品或服务的价格、计价单位、总价等，确保双方对价格无歧义。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规定采购方支付货款的方式、时间和条件，如预付款、货到付款、分期付款等。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要求供应商提供合法有效的发票，并规定发票的开具时间、内容和要求等。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付款方式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发票规定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价格、付款方式与发票规定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双方权利与义务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125" r="81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采购方有权要求供应方按照合同约定的时间、地点、数量、质量等条件提供所需商品或服务，并有权监督供应方的履行情况。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权利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采购方需按照合同约定的价格和支付方式及时付款，同时提供必要的协助和配合，确保供应方能够顺利履行合同。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义务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采购方权利与义务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权利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供应方有权获得采购方支付的商品或服务的对价，并在采购方违约时有权要求其承担违约责任。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义务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供应方需按照合同约定的时间、地点、数量、质量等条件提供商品或服务，确保所提供的商品或服务符合采购方的要求和合同约定。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供应方权利与义务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保密协议和知识产权保护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保密协议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双方应对在合作过程中所知悉的对方商业秘密、技术秘密等信息予以保密，未经对方书面同意，不得向任何第三方泄露或使用该等信息。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知识产权保护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双方应尊重和保护对方的知识产权，包括但不限于商标、专利、著作权等。未经对方书面同意，任何一方不得擅自使用或侵犯对方的知识产权。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质量保证与验收标准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https://d.book118.com/677101113152006031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2024-09-04T08:13:10.119</cp:lastPrinted>
  <dcterms:created xsi:type="dcterms:W3CDTF">2024-09-04T00:13:10Z</dcterms:created>
  <dcterms:modified xsi:type="dcterms:W3CDTF">2024-09-04T00:13:12Z</dcterms:modified>
</cp:coreProperties>
</file>