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6EB6F-9388-4009-8AE5-04C72148E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38B19-515E-432C-9964-25AACD659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254CF-D667-4192-A236-20FBFF52B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611C4-34A0-4ADC-840E-FC2CCF8C2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CB30CD-E4FA-4875-B8F0-061CF35CB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CA5B0E-7D43-4954-9DF5-F092EB5A5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A462F-1E83-460C-9309-9379AA372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1C155-0617-42A1-B936-407A2DDAE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28AC3-D217-49CA-8130-C5B37203F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19BBB-0C43-453E-85B2-A07B39E90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F841-7AD3-4EF2-A669-77212CC54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304001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妇科护理发展趋势和展望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保障患者安全和提高护理质量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通过查房及时发现和解决护理过程中的问题，提高患者满意度和护理质量。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提高护理人员的专业知识和技能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通过查房，护理人员可以了解妇科疾病的特点和护理要点，提升对患者的护理效果。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促进团队协作和交流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查房可以提供一个平台，让护理人员之间进行交流和协作，增强团队凝聚力。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每周二下午2点至4点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医院妇科病房及相关科室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包括阴道炎、宫颈炎、盆腔炎等。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如子宫肌瘤、卵巢囊肿等。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如月经不调、更年期综合征等。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如尖锐湿疣、淋病等。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妇科炎症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生殖系统肿瘤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内分泌失调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性传播疾病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阴道分泌物异常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腹痛、腰痛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月经周期紊乱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性交疼痛或出血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妇科疾病的常见症状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33" b="133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如量多、颜色改变、有异味等。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可能是盆腔炎、附件炎等引起的症状。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如月经提前、推迟或痛经等。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可能是宫颈炎、阴道炎等疾病的症状。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保持外阴清洁干燥，勤换内裤，避免不洁性行为。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及早发现并治疗妇科疾病，防止病情恶化。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定期妇科检查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保持健康的生活方式，增强免疫力。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合理饮食作息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如有妇科疾病的症状，应及时就医，遵医嘱治疗。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避免滥用药物和保健品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妇科疾病的预防和保健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妇科护理查房流程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提前收集患者的病历资料、检查结果等，确保对患者的病情有全面了解。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复习相关疾病知识和护理技巧，以便更好地评估和指导患者。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确保查房环境安静、整洁，保护患者隐私，营造舒适氛围。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确定参与查房的医护人员，明确各自职责，确保查房顺利进行。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人员准备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与患者及其家属保持良好的沟通，注意语气、措辞，增强患者信任感。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全面评估患者的病情状况、自身认知情况及护理需求。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根据患者情况，提供针对性的护理指导，强调注意事项和居家护理要点。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详细记录查房情况，及时反馈给相关医护人员，以便持续改进护理质量。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https://d.book118.com/677103040013006025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2024-08-29T11:02:10.843</cp:lastPrinted>
  <dcterms:created xsi:type="dcterms:W3CDTF">2024-08-29T03:02:10Z</dcterms:created>
  <dcterms:modified xsi:type="dcterms:W3CDTF">2024-08-29T03:02:12Z</dcterms:modified>
</cp:coreProperties>
</file>