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FF609-C12B-45B7-A8E4-28C99BCE7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3A230-51F2-47EF-8337-B9C084055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56D4D-AA25-4249-A3E6-237F47D93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ECDE4-E0B7-46D2-8442-1ADE830EC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80CCD3-E53C-4843-889D-96A6B51C4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5E4C65-8F3A-47D8-B5A9-B016EB2F7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605CA2-1A9E-4093-9BE8-2A3EE2B30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A1FFA-A0F9-488C-9374-A8F2EABE2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D53AC-7301-47B3-A256-3935D8A45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566DB-6725-45C1-8E49-A11D723F9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C72EB-3066-4C60-A983-88DFF5568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031540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护理礼仪的核心原则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护理礼仪的具体应用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护理礼仪的培训与实践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83" r="329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86" r="327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护理礼仪是指在护理工作中所遵循的规范和准则，是护理人员在工作中的行为规范和标准。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护理礼仪具有专业性、规范性、实用性和服务性的特点，是护理工作的重要组成部分。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良好的护理礼仪能够提高护理服务的质量，增强患者对护理工作的信任感和满意度。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促进护患沟通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护理礼仪是护患沟通的重要手段，能够有效地缓解患者紧张情绪，建立良好的护患关系。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良好的护理礼仪能够提升护理人员的形象，增强其专业性和可信度。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古代的护理礼仪以尊重和关心患者为核心，强调对患者的人道主义关怀。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古代护理礼仪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随着医学模式的发展，近代护理礼仪逐渐强调专业性和规范性，注重患者的心理需求。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近代护理礼仪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现代护理礼仪更加注重人文关怀和个性化服务，强调与患者的沟通和互动。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现代护理礼仪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护理礼仪的核心原则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在护理过程中，应尊重患者的隐私和尊严，不随意谈论患者的病情和家庭情况，保护患者的个人信息。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护理人员应关注患者的需求和感受，以关爱的心态为患者提供护理服务，尽力满足患者的合理要求。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尊重与关爱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关爱患者的需求和感受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尊重患者的隐私和尊严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护理人员应具备良好的沟通能力，使用礼貌用语，注意语气、语调和表情，使患者感受到温暖和关心。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促进有效的团队合作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在护理工作中，应积极与同事沟通交流，密切配合，共同完成护理任务，提高工作效率。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58" r="17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护理人员应熟练掌握护理操作规范，严格按照操作规程进行护理工作，确保患者安全。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遵守护理操作规范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在护理工作中，应保持专业形象，展现专业素养，赢得患者的信任和尊重。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展现专业素养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耐心倾听患者诉求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护理人员应耐心倾听患者的诉求，了解患者的病情和心理状态，为患者提供有针对性的护理服务。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细心观察患者情况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在护理过程中，应细心观察患者的病情变化和反应，及时发现并处理问题，确保患者的安全和舒适。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耐心与细心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护理礼仪的具体应用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https://d.book118.com/677103154021006050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2024-09-22T13:58:01.366</cp:lastPrinted>
  <dcterms:created xsi:type="dcterms:W3CDTF">2024-09-22T05:58:01Z</dcterms:created>
  <dcterms:modified xsi:type="dcterms:W3CDTF">2024-09-22T05:58:03Z</dcterms:modified>
</cp:coreProperties>
</file>