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1755B-B988-446F-84F7-A7161EE03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49C9A-B11A-4AB6-B77F-E5B8C3F8E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F4235-A08C-4FAC-B5B3-8583195BC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888DA-D5A9-4CA6-A388-85EFB9D36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48B4F1-B59E-40D0-A4AE-CB154E768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AABD0-9486-4EC8-8F83-BB832CAA9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118427-2393-43E2-8A26-288384FCE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01A14-3959-48F4-8322-5C4345D84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561CB-BC43-4D8A-B9E2-588AA29B7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1793F-9388-48F4-9E49-37DFA4DCE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160DC-7342-48B3-9BCB-4CB7A736C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10003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神经内科疾病护理的基本原则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常见神经内科疾病的护理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神经内科疾病护理的难点与对策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神经内科疾病护理的新进展与展望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神经系统是人体最重要的生理系统之一，负责接收、处理和传递信息，控制和调节人体的感觉、运动、情绪和思维等活动。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神经系统的组成与功能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神经内科疾病主要分为急性脑血管病、帕金森病、癫痫等，每种疾病有其独特的症状和体征，对患者的日常生活和工作产生不同程度的影响。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神经内科疾病的分类与特点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影响与治疗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神经内科疾病不仅影响患者的身体健康，还对其心理和社会生活产生负面影响。治疗方式包括药物治疗、物理治疗和康复训练等，应根据患者的具体情况选择合适的治疗方案。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神经内科疾病的影响与治疗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神经内科疾病护理的基本原则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26" r="1992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620" r="862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666" r="1366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791" r="1379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保持病房环境整洁、安静，为患者提供舒适的休养环境。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协助患者定时记录生命体征，如体温、脉搏、呼吸等。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保持患者皮肤清洁，预防压疮等并发症。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指导患者合理饮食，保证营养摄入。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11" r="105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密切观察患者的意识状态、瞳孔变化等，及时发现病情变化。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注意观察患者的肢体活动情况，评估肌力、肌张力等指标。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记录患者疼痛的性质、部位和程度，及时采取相应措施。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观察患者用药后的反应，及时调整用药方案。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鼓励患者进行日常生活能力训练，提高自理能力。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指导患者进行适当的肢体功能锻炼，预防肌肉萎缩和关节僵硬。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对患者的认知功能进行评估和训练，促进脑功能恢复。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与患者建立良好的沟通关系，了解其心理需求和顾虑。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向患者及其家属介绍疾病的相关知识，提高其对疾病的认知水平。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给予患者关心、支持和鼓励，增强其战胜疾病的信心。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在护理过程中关注患者的情绪变化，及时进行心理疏导和干预。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412" b="2041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305" b="20305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50" b="205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https://d.book118.com/677110003034006030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2024-09-01T18:06:40.066</cp:lastPrinted>
  <dcterms:created xsi:type="dcterms:W3CDTF">2024-09-01T10:06:40Z</dcterms:created>
  <dcterms:modified xsi:type="dcterms:W3CDTF">2024-09-01T10:06:42Z</dcterms:modified>
</cp:coreProperties>
</file>