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C32D5-8F7A-47FB-9046-47E6E9AB2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C8EC2-A0B6-4C1C-8183-735B1A931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59057-E59C-44D7-93B6-0D3FC0CC2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14703-BB20-4EEC-9DA1-0FF41D9D2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2F5CB8-C409-49B5-8CAB-D15D9E420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03FB18-6E28-4BAF-B266-6907F8119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8BFF3B-807B-4773-B62B-F19D0EA87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32937-6081-4152-9C6F-08A521383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E977E-5B0E-47AE-906C-3B6B59103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A158C-F84D-47AF-9D78-C70169340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0A2CF-ADD3-4FAA-A256-97A4DC30C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11052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智慧农业的农民培训与农民能力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农民能力提升途径与方法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智慧农业技术应用与案例分析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政策环境支持与保障体系构建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总结与展望：共创智慧农业美好未来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智慧农业概述与发展趋势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智慧农业是运用现代科技手段，如物联网、大数据、人工智能等，对农业生产进行智能化管理和决策，提高农业生产效率和质量。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具有高精度、高效率、可追溯性、可持续性等特点，能够实现精准化种植、养殖和农产品加工。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发达国家如美国、欧洲等较早开始智慧农业的研究和应用，已经形成了较为成熟的智慧农业体系和技术标准。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我国智慧农业发展迅速，政府和企业纷纷加大投入，推动智慧农业技术创新和应用。目前，我国智慧农业已经在一些地区和行业取得显著成效。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随着科技的不断进步和应用需求的不断提高，智慧农业将向更高层次发展，包括更智能化的决策支持、更精细化的生产管理、更全面的信息服务等。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9500" r="29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我国政府高度重视智慧农业发展，出台了一系列政策措施，包括财政补贴、税收优惠、金融支持等，鼓励企业加大投入和研发力度。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随着消费者对农产品品质和安全的要求不断提高，以及农业生产成本的不断上升，智慧农业具有广阔的市场前景。未来，智慧农业将成为农业现代化的重要标志和发展方向。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农民培训需求分析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农民技能水平现状调查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农民技能水平普遍较低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当前，我国农民的技能水平普遍较低，缺乏现代农业科技知识和智慧农业相关技能。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传统农业经验占主导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许多农民仍依赖传统农业经验进行生产，对现代农业技术和智慧农业认知不足。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学习意愿强烈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随着农业现代化的推进，农民对学习新技能和知识的意愿日益强烈。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保障农产品质量安全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借助智慧农业技术，实现农产品生产、加工、流通等环节的全程监控和追溯，保障农产品质量安全。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应对气候变化和资源约束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智慧农业有助于应对气候变化和资源约束带来的挑战，提高农业生产的可持续性和稳定性。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智慧农业通过引入先进技术和装备，提高农业生产效率，降低生产成本。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农业生产需求与挑战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农业基础知识培训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智慧农业技能培训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农业经营管理培训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农业法律法规培训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培训内容及课程设置建议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包括土壤学、植物学、动物学等基础知识，帮助农民了解农业生产的基本原理和规律。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包括农业生产计划制定、农产品市场营销、农场财务管理等，培养农民的农业经营管理能力。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包括智能装备操作、数据分析与应用、物联网技术等，提高农民在智慧农业领域的实际操作能力。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加强农民对农业法律法规的认知和遵守意识，提高农民的法治素养。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农民能力提升途径与方法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97" r="333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84" r="32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主要包括面对面授课、现场指导、经验分享等。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受时间、地点、资源等因素限制，难以实现大规模、高效、个性化的培训。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传统培训方式及其局限性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利用互联网技术，搭建农民在线学习平台，提供多样化的学习资源。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整合农业专家、教育机构、农业企业等资源，形成多元化的学习内容和教学模式。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在线学习平台建设与资源整合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https://d.book118.com/677111052024006033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2024-09-06T08:37:10.006</cp:lastPrinted>
  <dcterms:created xsi:type="dcterms:W3CDTF">2024-09-06T00:37:10Z</dcterms:created>
  <dcterms:modified xsi:type="dcterms:W3CDTF">2024-09-06T00:37:12Z</dcterms:modified>
</cp:coreProperties>
</file>