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71272-5D6C-439A-955E-A8F0B7B0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9698E-9210-4B88-984C-982D056C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78ED7-B900-453B-B11F-595533BA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73FE4-1DDA-46E0-B034-851FCDAA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B9AC2-3734-4157-9AD9-FC71912C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45DEF-4401-4064-A649-6006556B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DD95D-D050-462C-AA6E-D969EF8C2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0307D-FD28-4CD0-930A-B702848E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5968B-F366-48E3-A8A8-4D4E0ACE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6C173-926C-4120-8B6E-C6FD64AF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2FA3A-E1C1-41FC-8203-3F96D8D3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1141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商业银行窗口指导工作总结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窗口指导工作概述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窗口指导工作的实施情况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窗口指导工作的经验和教训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128" b="1812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当前金融市场环境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随着金融市场的不断发展和变化，商业银行面临着日益复杂的经营环境。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窗口指导的必要性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窗口指导作为一种有效的监管手段，对于维护金融市场秩序、引导资金流向、促进经济发展具有重要意义。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工作总结的目的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通过对商业银行窗口指导工作的总结，梳理工作成果和经验，为未来的工作提供参考和借鉴。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64" b="1706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促进商业银行提升风险管理水平，加强与监管部门的沟通与合作，推动金融市场的稳定发展。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总结商业银行在窗口指导工作中的实践经验，分析存在的问题和不足，提出改进措施和建议。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窗口指导工作概述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窗口指导是指商业银行通过窗口或网络等渠道，向客户传递有关金融市场动态、货币政策等信息，引导客户合理安排金融投资和融资活动，以实现金融市场的稳定和健康发展。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窗口指导的目标是促进金融市场的稳定和健康发展，引导客户合理安排金融投资和融资活动，防范金融风险，维护金融市场的公平、公正和透明。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窗口指导的定义和目标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804" b="980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货币政策信息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窗口指导会向客户传递央行的货币政策信息，如利率、存款准备金率等，引导客户合理安排资金。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金融市场动态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窗口指导会向客户传递金融市场的动态信息，如股市、债市、汇市等市场的走势和风险情况，帮助客户做出理性的投资决策。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风险管理知识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窗口指导还会向客户普及风险管理知识，提高客户的金融素养和风险意识，帮助客户更好地管理自己的金融资产。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窗口指导的主要内容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窗口指导的执行方式主要包括窗口指导和网络指导两种方式。窗口指导是指商业银行通过柜台、电话、短信等方式向客户传递相关信息；网络指导是指商业银行通过官方网站、社交媒体等网络平台向客户传递相关信息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商业银行在执行窗口指导时，应该根据客户的需求和特点，选择合适的方式向客户传递相关信息。同时，商业银行还应该建立健全的信息管理制度，确保信息的准确性和及时性，避免误导客户或产生不良影响。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148379" y="3359274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137181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2915088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692994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470901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248808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026715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804622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582528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360435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138342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窗口指导的执行方式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窗口指导工作的实施情况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确定指导目标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明确窗口指导的目标，如稳定市场预期、引导资金流向等。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制定指导方案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根据目标制定具体的指导方案，包括指导对象、指导内容、指导方式等。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实施指导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通过发布公告、召开会议等方式，向商业银行传达窗口指导的要求。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监督执行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对商业银行的执行情况进行监督，确保指导要求得到有效落实。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https://d.book118.com/677111141164006032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2024-09-06T00:34:46.219</cp:lastPrinted>
  <dcterms:created xsi:type="dcterms:W3CDTF">2024-09-05T16:34:46Z</dcterms:created>
  <dcterms:modified xsi:type="dcterms:W3CDTF">2024-09-05T16:34:48Z</dcterms:modified>
</cp:coreProperties>
</file>