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6172B0-5AB1-46E5-A098-96206CE52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94318-FCB2-4671-ADFE-937EB11E6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EB62F4-322F-4AED-BCBF-8C7C19964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2F384B-81D8-4F40-BE5D-C533E9DF5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871410-FAE7-4530-9162-16B9468531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07516C-4923-440D-9604-180BBE0EF5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757D6F-7EBB-4AC7-8BAD-50E22E00A6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08AB2E-F1C7-4314-874D-51FBE77DEF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32570E-81F4-4E58-9447-755B204AA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8C7EB4-A52D-46AC-B531-9DE49307C7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75093-38DA-41D6-BAFD-5AB3DAC3D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1111511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认识儿童心理问题的常见表现与解决方法</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儿童心理问题概述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常见儿童心理问题表现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识别与评估方法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干预策略与治疗方法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预防措施与建议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儿童心理问题概述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儿童心理问题是指儿童在心理发展过程中出现的偏离正常轨道的行为、情感、思维或感知等方面的问题。</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根据问题的性质和严重程度，儿童心理问题可分为行为问题、情绪问题、学习问题、社交问题等。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50" b="23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儿童心理问题的发生率因地区、年龄、性别等因素而有所差异，但整体呈上升趋势。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包括生物因素（如遗传、生理疾病等）、心理因素（如性格、认知风格等）和社会因素（如家庭环境、学校环境、社会支持等）。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发生率及影响因素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发生率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短期影响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心理问题可能导致儿童出现学习困难、社交障碍、行为问题等，影响其日常生活和成长。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长期影响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若心理问题未得到及时干预和治疗，可能对儿童的未来发展产生深远影响，如学业失败、职业困难、人际关系紧张等。此外，儿童心理问题还可能增加其罹患精神疾病的风险。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5490" r="549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对儿童成长的影响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常见儿童心理问题表现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焦虑情绪</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孩子常常表现出过度担心、紧张和恐惧的情绪，如分离焦虑、考试焦虑等。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抑郁情绪</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孩子可能长期感到悲伤、沮丧，对日常活动失去兴趣，甚至有自杀念头。</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情绪波动大</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孩子的情绪容易在两个极端之间波动，如时而兴奋过度，时而情绪低落。</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情绪障碍类问题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孩子可能经常表现出言语或身体上的攻击性，如打人、骂人、抢夺他人物品等。</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攻击行为</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孩子过分胆小、害羞，不愿意与人交往，对新环境适应能力差。</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退缩行为</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孩子可能经常故意破坏物品、捣乱或违反规则。</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破坏性行为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行为问题类问题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孩子难以集中精力完成任务，容易分心、走神。</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注意力不集中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08" r="10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学习成绩差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917" r="12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缺乏学习动力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25" b="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孩子在学习成绩上明显低于同龄儿童，可能存在阅读、写作、数学等方面的困难。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孩子对学习缺乏兴趣和动力，不愿意主动学习。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学习困难类问题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孩子可能害怕与人交往，难以建立和维护友谊。</a:t>
            </a:r>
          </a:p>
        </p:txBody>
      </p:sp>
      <p:pic>
        <p:nvPicPr>
          <p:cNvPr id="4" name="Picture 4"/>
          <p:cNvPicPr>
            <a:picLocks noChangeAspect="1"/>
          </p:cNvPicPr>
          <p:nvPr/>
        </p:nvPicPr>
        <p:blipFill>
          <a:blip r:embed="rId2"/>
          <a:srcRect l="20000" r="20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5667" r="5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社交障碍</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孩子过分依赖父母或他人，缺乏独立性和自主性。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过度依赖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孩子可能因嫉妒而霸凌他人，或在团队中受到排挤和孤立。</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嫉妒与霸凌</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人际关系类问题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识别与评估方法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42" b="534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自然观察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在日常生活中对儿童进行自然观察，记录其行为、情绪等表现。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系统观察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设定特定场景和任务，对儿童进行有系统的观察，以了解其心理反应和行为表现。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参与观察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研究者参与到儿童的活动中，以更深入地了解其内心世界和行为表现。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按照预定的提问和回答方式进行访谈，以获取标准化的信息。</a:t>
            </a:r>
          </a:p>
        </p:txBody>
      </p:sp>
      <p:pic>
        <p:nvPicPr>
          <p:cNvPr id="6" name="Picture 6"/>
          <p:cNvPicPr>
            <a:picLocks noChangeAspect="1"/>
          </p:cNvPicPr>
          <p:nvPr/>
        </p:nvPicPr>
        <p:blipFill>
          <a:blip r:embed="rId2"/>
          <a:srcRect l="9583" r="9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结构化访谈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根据儿童的实际情况和表现进行自由提问和回答，以获取更全面的信息。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非结构化访谈</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211" r="921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针对特定问题或主题进行深入访谈，以了解儿童的内心体验和感受。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深度访谈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访谈法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人格测验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使用标准化的人格测验量表评估儿童的人格特征和倾向。</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智力测验</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通过标准化的智力测验工具评估儿童的智力水平。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临床评定量表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针对特定心理问题或症状，使用临床评定量表进行评估。</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76" r="817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标准化测验法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https://d.book118.com/677111151151006043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2024-09-17T20:32:40.856</cp:lastPrinted>
  <dcterms:created xsi:type="dcterms:W3CDTF">2024-09-17T12:32:40Z</dcterms:created>
  <dcterms:modified xsi:type="dcterms:W3CDTF">2024-09-17T12:32:43Z</dcterms:modified>
</cp:coreProperties>
</file>