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88CDF-9069-442E-AA24-17910A1AA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19078-1C01-4957-8863-8F4CE513F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497EE-88B1-41AA-9A86-9908C9F6D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C0EBE-7202-45F4-97FB-3C6C3B116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AE595B-C9E7-48B3-8D29-7C9D61E6F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EB4786-389B-49EE-96D1-BF0396C20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1A9083-1F48-4904-885E-85BDDEBE6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0CFDE-CB60-4E38-BFAD-0E941FBFF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458BE-EE9E-433B-B1C0-95F98F72F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5C801-64D7-47B6-8022-EDB934227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D2665-650F-409D-B07A-408032726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120121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app运营方案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app推广方案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app数据分析与优化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提升app用户量和活跃度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通过运营方案，增加app的曝光度和用户黏性，提高用户量和活跃度，从而增加app的商业价值。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在激烈的市场竞争中，通过有效的运营方案，提升app的品牌知名度和用户满意度，以脱颖而出。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通过优化app的功能和服务，提高用户体验，增加用户黏性和忠诚度。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增加收益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986" r="1098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通过运营方案，提高app的流量和用户活跃度，从而增加广告收入、电商销售等收益。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通过运营方案，传递app的品牌理念和价值观，提升品牌形象和认知度。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运营方案的重要性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主要面向18-35岁的年轻人群体，他们更容易接受新事物和新技术。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以一线城市和发达地区的用户为主，这些地区的人们对移动互联网的依赖程度更高。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针对喜欢社交、购物、娱乐、学习等不同领域的用户，提供相应的app服务。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目标用户群体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随着智能手机的普及和移动互联网的发展，app市场规模不断扩大，预计未来几年将保持快速增长。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个性化、智能化、场景化等是未来app市场的重要趋势，同时，跨界融合和垂直细分也将成为市场发展的重要方向。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留意那些可能替代自己app的产品或服务，如小程序、H5页面等，它们可能以更低的成本或更便捷的方式满足用户需求。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替代品分析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分析与自己app功能相似、目标用户群体重叠的竞争对手，了解他们的产品特点、优劣势以及市场策略。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直接竞争对手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关注那些可能与自己app产生竞争关系的其他类型app，如社交类app可能与游戏类app产生竞争，因为它们都占据了用户的碎片时间。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间接竞争对手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app产品分析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提供包括社交、购物、娱乐等多种功能，满足用户的多样化需求。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11" b="161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功能丰富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界面设计简洁大方，操作流程简单易懂，提供良好的用户体验。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运用人工智能技术，为用户提供个性化推荐和智能服务。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产品功能和特点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57" r="2185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拥有强大的技术团队和丰富的资源优势，能够提供高质量的产品和服务。同时，产品在市场上已经拥有一定的知名度和用户基础。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在某些细节方面还需要进一步完善，如用户体验、功能优化等。此外，产品的推广和营销力度也需要加强。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产品优势和不足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产品定位和目标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致力于为用户提供便捷、智能的生活服务，成为用户生活中不可或缺的一部分。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产品目标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通过不断优化产品功能和用户体验，扩大市场份额，提高品牌知名度，实现可持续发展。同时，积极探索新的商业模式和合作机会，为企业创造更多的商业价值。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app运营策略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ASO优化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获取用户策略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931" r="199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通过优化应用商店搜索排名，提高应用的曝光率和下载量。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利用社交媒体平台，如微博、抖音等，进行广告投放和内容营销，吸引潜在用户。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与其他应用、网站、线下商家等进行合作，通过互换资源、联合营销等方式获取用户。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举办线下活动或参与相关展会，吸引目标用户关注和下载。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https://d.book118.com/677112012135006035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2024-09-10T08:59:44.086</cp:lastPrinted>
  <dcterms:created xsi:type="dcterms:W3CDTF">2024-09-10T00:59:44Z</dcterms:created>
  <dcterms:modified xsi:type="dcterms:W3CDTF">2024-09-10T00:59:46Z</dcterms:modified>
</cp:coreProperties>
</file>