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7C693-E2D5-4E5A-8C7B-B2BDA866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A05F1-8BEB-40F7-8FC5-D22CE33C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FBC9B-B823-49C5-8321-BF44058C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07FFA-229A-4F66-92BB-AC7D842D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3D7CC-75D4-46F3-AC4E-FE757635A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EF131-6320-4BAA-8C90-838D0C3D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73BB8-8B3F-40E3-89EC-DE437D365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9609D-C225-4779-B47C-CA1193B0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17F1C-A86B-4CA1-8F80-176F4F26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8EAC5-EBDE-466D-BF6A-5BF82A29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3E1D6-9283-4E34-9BB6-7DCAEE0C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2031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交通运输方式和布局公开课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交通运输方式与布局的互动关系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交通运输方式与布局的优化策略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未来交通运输方式与布局的挑战与展望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交通运输方式概述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交通运输方式的定义与分类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交通运输方式是指人或物在空间上的移动方式，包括陆路、水路、航空等。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根据运输工具的不同，交通运输方式可分为铁路运输、公路运输、水路运输、航空运输和管道运输等。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铁路运输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运量大、速度快、成本低，适用于大宗货物和长距离运输。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公路运输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灵活性强、可达性好，适用于中短距离和门到门运输。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水路运输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运量大、成本低，但速度慢，适用于大宗货物和国际贸易运输。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速度快、安全性高，但成本高，适用于高附加值货物和紧急运输。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管道运输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运量大、连续性强、成本低，但灵活性差，适用于液体和气体等货物的运输。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各种交通运输方式的特点与适用范围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7494" r="374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从人力、畜力到机械动力，从单一方式到综合交通运输体系的发展。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绿色化、综合化、全球化是未来交通运输发展的主要趋势。其中，智能化将提高交通运输的效率和安全性；绿色化将减少对环境的影响；综合化将实现各种交通方式的无缝衔接；全球化将促进国际间的贸易和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交通运输方式的发展历程与趋势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交通运输布局规划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654" r="366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综合考虑各种运输方式的协调发展，形成高效、便捷的综合交通体系。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预测未来交通需求，提前规划布局，满足长远发展需要。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可持续性原则：注重环境保护和资源节约，推动绿色交通发展。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30" b="773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提高交通运输效率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优化交通网络布局，减少拥堵和延误，提高运输效率。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通过交通布局规划，引导产业布局和城市发展，促进区域经济增长。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改善交通环境，提供便捷、舒适的出行条件，提升居民生活质量。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运用专业知识和经验，对交通布局进行直观判断和分析。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运用数学模型和统计数据，对交通布局进行量化分析和评估。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交通运输布局规划的方法与步骤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综合分析法：结合定性和定量分析方法，对交通布局进行全面、深入的分析和研究。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通过调查和分析，预测未来交通需求的发展趋势和特点。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根据交通需求预测结果，设计合理的交通网络布局方案。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交通运输布局规划的方法与步骤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交通网络设计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交通需求预测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对设计方案进行评估和比较，选择最优方案并进行优化调整。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将优化后的方案付诸实施，并建立监控机制，确保规划目标的实现。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交通运输布局规划的方法与步骤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交通需求预测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通过对历史交通数据和未来发展趋势的分析，预测未来交通需求将呈现快速增长态势。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运用定量和定性分析方法对设计方案进行评估和比较，最终确定最优方案并进行优化调整。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经过几年的实施，该城市交通拥堵问题得到有效缓解，交通运输效率显著提升，居民出行更加便捷、舒适。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某城市近年来经济快速发展，交通拥堵问题日益严重，急需进行交通运输布局规划。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交通网络设计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根据交通需求预测结果，设计“三环十五射”的快速路网布局，同时加强公共交通和慢行交通系统建设。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政府加大投入力度，推动规划方案的实施，并建立完善的监控机制，确保规划目标的实现。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案例分析：某城市交通运输布局规划实践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交通运输方式与布局的互动关系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https://d.book118.com/677112031034006051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2024-09-24T03:49:00.030</cp:lastPrinted>
  <dcterms:created xsi:type="dcterms:W3CDTF">2024-09-23T19:49:00Z</dcterms:created>
  <dcterms:modified xsi:type="dcterms:W3CDTF">2024-09-23T19:49:02Z</dcterms:modified>
</cp:coreProperties>
</file>