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A75B1-F5E1-4CBD-BF5E-15207785D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0F7DB-5E03-43A0-B19D-4A8F8E12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32EEE-0DA6-4AE2-84BD-2BB8ECC77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2C5EB-B7FC-44D2-88A8-DD2A799C9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94576-6069-4033-B5D1-E9695E1C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9B6D1A-DC8E-4E33-8C18-D73B9465F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6522D-90B3-4C05-8493-74E8416D1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F6447-36A9-410E-B71F-BA7AEC79D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7BE92-2556-4EC7-B48C-FC8C7D77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C2C8C-B917-4953-9584-AF331A710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29A0E-C901-4DE3-B9A5-D86198BB6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2122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慢性肾衰的病情监测与并发症预防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慢性肾衰患者的健康教育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慢性肾衰竭（Chronic Renal Failure，CRF）是指各种肾脏病导致肾脏功能渐进性不可逆性减退，直至功能丧失所出现的一系列症状和代谢紊乱所组成的临床综合征。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根据肾小球滤过率（GFR）的不同，慢性肾衰竭可分为4个阶段：慢性肾脏病（CKD）3期、CKD4期、CKD5期和终末期肾病（ESRD）。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" b="1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慢性肾衰竭的病因多种多样，主要包括原发性肾脏疾病、糖尿病肾病、高血压肾病、免疫性疾病等。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慢性肾衰竭的发病机制涉及多种因素，包括血流动力学改变、炎症反应、氧化应激等。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慢性肾衰竭的临床表现主要包括水、电解质和酸碱平衡失调，以及全身多系统症状，如消化系统、心血管系统、呼吸系统等。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慢性肾衰竭的诊断主要依据血肌酐、尿素氮等肾功能指标，以及肾脏影像学检查和病理学检查等。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合理饮食是慢性肾衰患者日常护理的关键，需根据患者病情制定个性化的饮食方案。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低盐、低脂、低磷、优质…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控制盐、脂肪和磷的摄入，选择优质蛋白质来源，如鱼、瘦肉、蛋、奶等。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控制水分摄入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根据患者的水肿情况和尿量，合理安排水分摄入，避免水肿和心力衰竭。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适当增加蔬菜、水果和全谷物的摄入，有助于保持大便通畅。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避免食用过期、变质的食物，以防食物中毒。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根据患者的身体状况，选择适当的运动方式，如散步、太极拳等，以增强体质。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适当的运动和休息对于慢性肾衰患者的康复至关重要，应根据患者的身体状况制定个性化的运动和休息计划。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避免过度劳累和剧烈运动，以免加重肾脏负担。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在运动过程中注意安全，避免摔倒、碰撞等意外伤害。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合理休息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保证充足的睡眠时间，避免长时间坐卧不动，适时调整休息姿势。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心理护理与自我管理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知识普及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向患者及其家属普及慢性肾衰的相关知识，提高其对疾病的认知水平。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给予患者心理支持和鼓励，帮助其树立战胜疾病的信心。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心理护理与自我管理在慢性肾衰患者的康复过程中具有重要作用，有助于提高患者的生活质量和自我管理能力。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督促患者定期到医院复查肾功能、电解质等指标，以便及时了解病情变化。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自我监测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指导患者学会自我监测尿量、血压等指标，以及时发现异常情况并采取相应措施。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慢性肾衰的药物治疗与注意事项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https://d.book118.com/677112122113006031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2024-09-03T21:56:04.452</cp:lastPrinted>
  <dcterms:created xsi:type="dcterms:W3CDTF">2024-09-03T13:56:04Z</dcterms:created>
  <dcterms:modified xsi:type="dcterms:W3CDTF">2024-09-03T13:56:06Z</dcterms:modified>
</cp:coreProperties>
</file>