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121A1-1134-4C6C-8E29-289FA621E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6597F-B9F5-4A39-91F5-53C16CE49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C354A-7CA1-4336-9D64-AB0B0BFD5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C2B52-EB05-4293-8240-4C540384F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5FE586-1747-4524-893D-CCFE9C5AA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631362-2C76-4AA4-9DB6-2EADB1CA2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9A6AE-2F63-414B-8EC9-EE121AB09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ACBD8-6405-4B3C-A608-CFA638EC6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DB602-4328-47FE-8D19-878115D51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989AA-DF4E-457D-B0A1-417728186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CA54E-F379-4493-B73A-2612B1EBE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12126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双重预防机制考核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考核标准与方法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是指风险分级管控和隐患排查治理两个阶段的工作，旨在构建安全风险分级管控和隐患排查治理的工作体系，全面管控各类安全风险，及时排查和消除各类事故隐患，从而实现事故的纵深防御和关口前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通过双重预防机制的实施，提高企业安全管理水平，有效防范和遏制各类事故的发生，保障人民群众生命财产安全。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双重预防机制的实施要求企业建立完善的安全管理体系，加强安全风险评估和隐患排查治理工作，从而提高企业安全管理水平。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双重预防机制通过全面管控安全风险和及时排查消除事故隐患，可以有效地防范和遏制各类事故的发生，保障人民群众生命财产安全。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防范事故的发生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实施双重预防机制可以提升企业的安全管理水平和风险防范能力，增强企业的市场竞争力，从而促进企业的可持续发展。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双重预防机制的实施应遵循科学原理，结合企业实际情况，制定科学的风险评估标准和隐患排查治理方案。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动态性原则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双重预防机制的实施应保持动态性，及时更新风险评估结果和隐患排查治理情况，确保工作始终处于有效状态。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闭环管理原则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双重预防机制应实施闭环管理，对风险评估和隐患排查治理的全过程进行跟踪监控，确保各项工作得到有效落实。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风险识别是预防机制的基础，通过识别潜在的风险源和风险因素，为后续的风险评估和管控提供依据。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风险识别包括对生产工艺、设备设施、作业环境、人员行为等方面的全面排查，识别出可能引发事故的各类风险源和风险因素。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风险评估是对识别出的风险源和风险因素进行量化和定性评估，确定其可能导致的后果和发生的概率。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风险评估的方法包括但不限于安全检查表、危险与可操作性分析、故障树分析和事件树分析等，通过评估确定风险的等级和优先级。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风险控制措施是根据风险评估的结果，采取相应的技术和管理措施，降低或消除风险。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风险控制措施包括工程技术措施、管理措施和培训教育措施等，旨在从源头上预防事故的发生或减轻事故的后果。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风险告知与培训是确保员工了解并掌握风险控制措施的重要环节，提高员工的安全意识和应对风险的能力。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风险告知可以通过制作安全告知卡、设置安全警示标识等方式进行，培训教育则包括定期的安全培训、应急演练和双重预防机制考核等，确保员工熟悉并掌握相关的安全知识和技能。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风险告知与培训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定期排查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企业应定期进行隐患排查，确保及时发现潜在的安全风险和问题。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排查范围应覆盖生产现场、设备设施、作业环境等各个方面，不留死角。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排查结果应详细记录并及时报告，以便及时采取措施进行整改。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https://d.book118.com/677112126113006031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2024-09-03T21:56:07.325</cp:lastPrinted>
  <dcterms:created xsi:type="dcterms:W3CDTF">2024-09-03T13:56:07Z</dcterms:created>
  <dcterms:modified xsi:type="dcterms:W3CDTF">2024-09-03T13:56:09Z</dcterms:modified>
</cp:coreProperties>
</file>