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CF95A-6A5B-47FC-BCC2-225D79CB8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5DE25-1092-4612-8C11-4E0FB4161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31DFB-D941-48E3-BFDC-924D24976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7C959-4072-44BD-BD7D-B90FFCA29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36322E-25FB-4AFA-87E0-186DD9681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48D27E-673C-4C9B-B2F0-8554EBCC2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3678E4-7476-4B58-8E88-0D6594103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99F20-0783-49C6-9775-840FB3916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4E65D-8AD6-4260-8F22-2FC727C53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70B4F-2B11-48BA-B6A4-ADB69E53E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80370-501F-45B7-9E06-2A4BA4AEF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13025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2023年内科主治医师年终总结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工作中的不足与反思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感谢与致谢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诊断方法掌握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今年我进一步熟练掌握了内科常见疾病的诊断方法，包括但不限于肺炎、高血压、糖尿病等。我能够根据患者的症状、体征及实验室检查结果，准确判断病情，为后续治疗提供依据。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治疗方案制定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在诊断的基础上，我能够根据患者的具体情况，制定个性化的治疗方案。例如，对于糖尿病患者，我能够根据其血糖水平、并发症情况等因素，选择合适的降糖药物或胰岛素治疗方案。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治疗效果评估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在治疗过程中，我注重对治疗效果的评估和调整。我会定期对患者进行复查，根据治疗效果及时调整治疗方案，以确保患者得到最佳的治疗效果。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疑难病例处理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在遇到疑难病例时，我能够与上级医师及科室其他医师进行充分讨论，共同制定治疗方案。通过团队协作，我们成功处理了一些复杂病例，取得了良好的治疗效果。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诊断与治疗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患者档案管理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我建立了完善的患者档案管理制度，确保患者的诊疗资料齐全、准确。通过档案管理，我能够全面了解患者的病情变化和治疗过程，为后续治疗提供参考。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沟通技巧提升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为了更好地与患者沟通，我不断学习沟通技巧，提高自己的沟通能力。在实际工作中，我能够耐心倾听患者诉求，详细解答患者疑问，增强患者对治疗的信心和配合度。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家属沟通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在与患者家属的沟通中，我能够及时传递患者病情和治疗情况，并给予家属必要的安慰和支持。通过与家属的良好沟通，我能够更好地协调患者治疗过程中的各种问题。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随访与关怀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我注重对患者进行随访，了解他们的病情变化和康复情况。在随访过程中，我不仅关注患者的身体健康，还关注他们的心理健康，给予必要的关怀和支持。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患者管理与沟通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222272" y="2189022"/>
            <a:ext cx="673654" cy="67365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319977" y="2234693"/>
            <a:ext cx="627983" cy="62798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7011131" y="2280365"/>
            <a:ext cx="582311" cy="582311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9740002" y="2189022"/>
            <a:ext cx="627983" cy="627983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39110" y="3559059"/>
            <a:ext cx="2543175" cy="24479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今年我参加了多个线上学习课程，包括内科前沿知识、新诊疗技术等。通过线上学习，我能够随时随地进行自我提升，不断更新自己的医学知识。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064140"/>
            <a:ext cx="2543175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7177" y="3559059"/>
            <a:ext cx="2543175" cy="24479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我参加了多次内科领域的学术会议，与同行交流最新的研究成果和治疗经验。通过学术会议的交流学习，我能够及时了解内科领域的最新动态和发展趋势。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7177" y="3064140"/>
            <a:ext cx="2486025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学术会议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228547" y="3559059"/>
            <a:ext cx="2543175" cy="24479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为了进一步提高自己的专业水平，我申请参加了为期三个月的进修学习项目。在进修期间，我系统学习了内科常见疾病的诊断与治疗方法，并积累了丰富的临床经验。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28547" y="3064140"/>
            <a:ext cx="24955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进修学习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007492" y="3559059"/>
            <a:ext cx="2543175" cy="24479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除了理论学习外，我还参加了多次实践操作培训。通过模拟操作和实际病例操作，我提高了自己的临床操作技能和应对突发情况的能力。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007492" y="3064140"/>
            <a:ext cx="24955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实践操作培训</a:t>
            </a:r>
          </a:p>
        </p:txBody>
      </p:sp>
      <p:cxnSp>
        <p:nvCxnSpPr>
          <p:cNvPr id="14" name="Connector 14"/>
          <p:cNvCxnSpPr/>
          <p:nvPr/>
        </p:nvCxnSpPr>
        <p:spPr>
          <a:xfrm>
            <a:off x="2326928" y="2525849"/>
            <a:ext cx="1518576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5174996" y="2525849"/>
            <a:ext cx="1518576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>
            <a:off x="7962840" y="2525849"/>
            <a:ext cx="1518576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参与的培训与学习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64" r="327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成功治愈的病例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对于10例重症肺炎患者，通过及时的诊断和精心治疗，成功挽救了患者的生命，提高了治愈率。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成功治愈了50例慢性阻塞性肺疾病（COPD）患者，通过规范治疗和患者教育，有效控制了病情，减少了复发。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8" r="46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通过优化诊疗流程，缩短了患者等待时间和就诊时间，提高了患者就医体验。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加强与患者的沟通与交流，关注患者需求和反馈，有效提升了患者满意度，增加了回头客的比例。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46" r="1474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与护士、药师等医疗团队成员紧密合作，确保患者得到全面、连贯的医疗服务。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在疑难病例诊治中，与外院专家进行交流与合作，共同探讨治疗方案，提高了整体医疗水平。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团队合作与协作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工作中的不足与反思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https://d.book118.com/677113025151006051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2024-09-25T02:38:23.852</cp:lastPrinted>
  <dcterms:created xsi:type="dcterms:W3CDTF">2024-09-24T18:38:23Z</dcterms:created>
  <dcterms:modified xsi:type="dcterms:W3CDTF">2024-09-24T18:38:25Z</dcterms:modified>
</cp:coreProperties>
</file>