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9CB64-F19D-4D8D-9D69-0AD9312BF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BCC8A-5D71-4FE5-AC81-363B5310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64B48-E2E2-4475-9E6C-14871D91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5724F-9901-4B1E-B606-D1BF20880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45FFC-33AC-4E72-89C9-1697EB33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D1C11-DFCB-449F-909E-0B98C1203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67359D-40B5-40BC-95A5-77FEB636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1283F-9B7C-485C-9E2C-0E2A60DFD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411F3-25F6-4299-97DC-3492FFE9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91234-3ACE-4D84-8958-AD14C851A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40CB2-270E-4D7A-9735-520884E6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5036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科技行业市场预测与建议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通过市场前景分析，推动科技产业的创新和发展，为社会带来更多的经济效益和就业机会。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探讨科技行业的未来发展趋势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通过对科技行业进行深入分析，了解当前的市场现状以及未来的发展趋势，为投资者和企业提供有价值的参考。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分析市场机遇与挑战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研究科技行业市场所面临的机遇和挑战，帮助企业把握市场脉搏，调整战略方向。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市场定义与范围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科技行业的界定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科技行业涵盖了计算机、电子、通信、互联网、软件等领域，是一个不断创新和发展的行业。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本次市场前景分析将重点关注科技行业的市场规模、增长趋势、竞争格局、政策法规等方面。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科技行业市场规模巨大，涉及多个领域，如人工智能、云计算、大数据、物联网等。随着技术的不断发展和应用，市场规模将持续扩大。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科技行业市场增长率较高，受益于技术进步和数字化转型的推动，未来几年市场增长率有望保持稳定。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科技行业竞争激烈，包括国际知名企业和国内优秀企业在内，形成了多元化的市场竞争格局。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少数大型科技企业在市场中占据主导地位，但众多中小企业在细分领域也表现出色，市场份额逐步扩大。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竞争企业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消费者对科技产品的需求日益个性化，对产品功能和性能有着更高的要求。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随着人工智能技术的发展，消费者对智能化产品的需求不断增加，如智能家居、智能穿戴设备等。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消费者追求更加便捷的科技产品和服务，如移动支付、在线教育等。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科技行业市场趋势分析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技术创新与升级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随着深度学习、机器学习等技术的不断发展，人工智能在各个领域的应用将进一步拓展，推动智能化时代的到来。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5G通信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5G通信技术的商用将加速物联网、云计算、大数据等领域的融合创新，为科技行业提供更加高效、便捷的网络环境。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区块链技术的去中心化、安全性等特点将在金融、供应链管理等领域发挥重要作用，推动数字化信任体系的建立。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互联网与传统行业的深度融合将创造更多新的商业模式和业态，推动产业转型升级。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38" r="161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智能制造将实现生产过程的自动化、智能化和网络化，提高生产效率和产品质量。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借助物联网、大数据等技术，智慧城市将实现城市管理、公共服务等领域的智能化，提升城市居民生活质量。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行业融合与跨界发展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https://d.book118.com/677115036016006035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2024-09-09T09:12:18.434</cp:lastPrinted>
  <dcterms:created xsi:type="dcterms:W3CDTF">2024-09-09T01:12:18Z</dcterms:created>
  <dcterms:modified xsi:type="dcterms:W3CDTF">2024-09-09T01:12:20Z</dcterms:modified>
</cp:coreProperties>
</file>