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31502-ACD2-4774-8B9B-49BF4096A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855C7-EB67-41A5-94EB-A814E1B7B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929FD-32FC-4A42-A57F-646EA2CA3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9CD76-32E1-43E4-8C02-91FBCD375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9224C5-1A60-4FC1-8772-92CCCCF95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801442-DDD0-47BF-A7F9-69A7476D4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C25E8B-3EBB-4C16-B1D9-90BE3EBB2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4DF1E-3022-4258-AE53-223A1B32A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FC834-F7A5-40BD-9008-A19B854FD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16F167-25AA-4C0B-A3AF-EC5354AB2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EA22A-9E7E-4736-A344-184531567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151221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流感病毒临床标本采集方法运输保存研究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临床标本采集方法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标本的运输与保存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流感病毒是一种高度变异的病毒，每年都会引发全球范围内的流行病。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临床标本采集是流感病毒研究的重要环节，其质量直接影响到后续的研究结果。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采集、运输和保存过程中，由于多种因素的影响，可能导致病毒失活、变异或交叉污染。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探讨不同临床标本采集方法对流感病毒活性的影响，以及如何提高病毒的存活率。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为流感病毒的研究提供更为可靠的样本，提高研究结果的准确性，为防控流感提供科学依据。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流感病毒属于正粘病毒科，是一种有包膜的RNA病毒。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流感病毒的基因组由8个独立的RNA片段组成，编码10种蛋白质。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病毒表面的血凝素（HA）和神经氨酸酶（NA）是流感病毒的主要抗原，也是流感疫苗的主要靶点。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它具有宿主特异性，主要感染人类的上呼吸道细胞。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流感病毒的生物学特性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375" r="203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流感病毒主要通过空气传播，即通过感染者咳嗽、打喷嚏或说话时产生的飞沫传播。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也可通过接触被病毒污染的物品或表面，然后触摸自己的口、鼻或眼而传播。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在封闭、拥挤的环境中，如学校、办公室、飞机等，流感病毒的传播风险更高。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流感病毒可引起高热、咳嗽、喉咙痛、肌肉疼痛、头痛等症状。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流感病毒变异速度快，可能导致每年都需要更新疫苗以应对新的流感病毒株。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流感病毒的危害性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流感并发症严重，包括心脏疾病、肺部疾病和身体虚弱者的感染等。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流感大流行时，可导致大量人群感染和死亡，对社会和经济造成重大影响。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临床标本采集方法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25" r="17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采集部位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采集部位应选择呼吸道深部，如咽拭子、鼻拭子或痰液等。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疑似流感病毒感染的患者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采集对象应优先选择疑似流感病毒感染的患者，以便及时确诊和治疗。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采集时间应在发病后尽早进行，以便获取到病毒载量较高的样本。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采集对象的选择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采集工具应在使用前进行严格的消毒处理，以避免交叉感染。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采集工具的消毒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采集工具的材质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采集容器的选择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采集工具的材质应选择无毒、无刺激、不易变形和耐用的材料。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采集的样本应存放在适当的容器中，容器应具有密封性、防泄漏和防震动的功能。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采集工具的选择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https://d.book118.com/677115122105006033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2024-09-07T00:35:08.059</cp:lastPrinted>
  <dcterms:created xsi:type="dcterms:W3CDTF">2024-09-06T16:35:08Z</dcterms:created>
  <dcterms:modified xsi:type="dcterms:W3CDTF">2024-09-06T16:35:10Z</dcterms:modified>
</cp:coreProperties>
</file>