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2FD9C-C7CC-465F-8244-7FB9DDF4C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28050-3034-4939-B496-81748157E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4968B-94BD-4EF3-AD40-D63DBBB48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B6282-3040-4FC2-B675-F4FB7AE40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87DDC6-63E2-45A0-AF5C-4B8862226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E6CC8E-4EEE-413F-98DD-6F421FAA5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C1415B-1A7B-49FA-ADF8-96506EBD5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61989-E333-4B3D-88A0-FFA090909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D7112-D9C9-4024-89F6-57EDE9562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68FEC-4A8B-4690-AD3C-0E45E64FB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99F80-8C5C-4F94-A6E9-586C1C3CF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20010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健康宣教平台应用\n## 1.护理健康宣教平台概述\n### 1.1平台背景与意义\n### 1.2平台目标与愿景\n### 1.3平台功能与特点\n## 2.护理健康宣教平台应用场景\n### 2.1医院内部宣教应用\n### 2.2社区护理健康宣教\n### 2.3远程护理教育与培训\n## 3.护理健康宣教平台技术架构\n### 3.1平台技术框架与选型\n### 3.2数据处理与存储技术\n### 3.3安全保障与隐私保护\n## 4.护理健康宣教平台推广与实施\n### 4.1平台推广策略与渠道\n### 4.2平台实施与培训支持\n### 4.3平台效果评估与持续优化\n## 5.护理健康宣教平台案例与实践\n### 5.1医院内部成功案例\n### 5.2社区护理健康宣教实践\n### 5.3远程护理教育与培训案例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护理健康宣教平台应用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护理健康宣教平台概述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5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随着人口老龄化趋势加剧，护理需求不断增加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高龄人口数量迅速增长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慢性病发病率逐年上升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护理服务需求日益多样化</a:t>
                </a:r>
                <a:endParaRPr/>
              </a:p>
            </p:txBody>
          </p:sp>
        </p:grpSp>
        <p:grpSp>
          <p:nvGrpSpPr>
            <p:cNvPr id="15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护理健康宣教在提高护理服务质量方面具有重要意义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提高患者及家属的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降低疾病复发率和并发症发生率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提高患者生活质量和满意度</a:t>
                </a:r>
                <a:endParaRPr/>
              </a:p>
            </p:txBody>
          </p:sp>
        </p:grpSp>
        <p:grpSp>
          <p:nvGrpSpPr>
            <p:cNvPr id="16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护理健康宣教平台的建设有助于实现护理服务的智能化和便捷化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利用互联网技术打破地域和时间限制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提供个性化的护理教育和指导服务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提高护理服务效率和效果</a:t>
                </a:r>
                <a:endParaRPr/>
              </a:p>
            </p:txBody>
          </p:sp>
        </p:grpSp>
      </p:grpSp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平台背景与意义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平台目标</a:t>
                </a:r>
                <a:endParaRPr/>
              </a:p>
            </p:txBody>
          </p:sp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建立一个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的护理健康宣教平台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为医护人员提供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的护理知识库和资源管理工具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为患者及家属提供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的护理教育和指导服务</a:t>
                </a:r>
                <a:endParaRPr/>
              </a:p>
            </p:txBody>
          </p:sp>
          <p:sp>
            <p:nvSpPr>
              <p:cNvPr id="1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平台愿景</a:t>
                </a:r>
                <a:endParaRPr/>
              </a:p>
            </p:txBody>
          </p:sp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成为护理健康宣教领域的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为护理行业发展提供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的技术支持和服务创新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为提高全民健康素养做出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积极贡献</a:t>
                </a:r>
                <a:endParaRPr/>
              </a:p>
            </p:txBody>
          </p:sp>
          <p:sp>
            <p:nvSpPr>
              <p:cNvPr id="1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平台目标与愿景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平台功能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护理知识库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：提供丰富的护理知识、技能和案例资源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个性化推荐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：根据用户需求和兴趣推荐相关护理知识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在线咨询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：提供实时在线咨询服务，解答用户护理相关问题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：提供在线护理培训课程和实操指导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：收集和分析用户使用数据，为护理服务改进提供依据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平台特点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：利用人工智能技术实现个性化推荐和在线咨询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模块化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：平台功能模块化和可扩展，方便后续功能升级和扩展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：平台界面简洁明了，操作简便易懂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平台功能与特点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护理健康宣教平台应用场景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快速查找和获取护理相关知识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方便医护人员进行护理教育和培训</a:t>
                </a:r>
                <a:endParaRPr/>
              </a:p>
            </p:txBody>
          </p:sp>
          <p:sp>
            <p:nvSpPr>
              <p:cNvPr id="20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为医护人员提供便捷的护理知识库和资源管理工具</a:t>
                </a:r>
                <a:endParaRPr/>
              </a:p>
            </p:txBody>
          </p:sp>
          <p:sp>
            <p:nvSpPr>
              <p:cNvPr id="20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根据患者病情和需求提供个性化的护理教育方案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提供实时在线咨询服务，解答患者护理相关问题</a:t>
                </a:r>
                <a:endParaRPr/>
              </a:p>
            </p:txBody>
          </p:sp>
          <p:sp>
            <p:nvSpPr>
              <p:cNvPr id="21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为患者及家属提供个性化、实时的护理教育和指导服务</a:t>
                </a:r>
                <a:endParaRPr/>
              </a:p>
            </p:txBody>
          </p:sp>
          <p:sp>
            <p:nvSpPr>
              <p:cNvPr id="21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医院内部宣教应用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社区护理健康宣教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19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2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为社区居民提供普及、实用的护理健康知识宣教服务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提供健康生活方式、疾病预防和管理等方面的护理知识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举办线上线下护理健康讲座和活动，提高居民健康素养</a:t>
                </a:r>
                <a:endParaRPr/>
              </a:p>
            </p:txBody>
          </p:sp>
          <p:sp>
            <p:nvSpPr>
              <p:cNvPr id="222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2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为社区护理人员提供专业、便捷的护理知识库和资源管理工具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提供社区护理相关的知识和技能培训资源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实现护理资源的共享和协作，提高社区护理服务水平</a:t>
                </a:r>
                <a:endParaRPr/>
              </a:p>
            </p:txBody>
          </p:sp>
          <p:sp>
            <p:nvSpPr>
              <p:cNvPr id="226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为护理专业学生和在职护理人员提供在线、实用的护理教育培训服务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提供丰富的护理理论知识和实践操作培训课程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实现远程护理教育和培训的资源共享和协作</a:t>
                </a:r>
                <a:endParaRPr/>
              </a:p>
            </p:txBody>
          </p:sp>
        </p:grpSp>
        <p:grpSp>
          <p:nvGrpSpPr>
            <p:cNvPr id="23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为偏远地区和基层医疗机构提供便捷、高效的护理知识和技术支持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提供远程护理教育和培训服务，缩小地域差距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提供远程技术指导和服务，提高基层医疗机构护理服务水平</a:t>
                </a:r>
                <a:endParaRPr/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远程护理教育与培训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护理健康宣教平台技术架构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采用微服务架构，实现平台功能的模块化和可扩展性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将平台功能拆分为多个独立的微服务，方便后续功能升级和扩展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利用容器化技术实现微服务的快速部署和弹性伸缩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选择云计算技术，实现平台的高效运行和数据分析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利用云计算平台提供的计算和存储资源，降低平台运行成本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利用云计算平台提供的数据处理和分析服务，为护理服务改进提供依据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平台技术框架与选型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https://d.book118.com/677120010005006042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护理健康宣教平台应用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2024-09-15T02:25:21.280</cp:lastPrinted>
  <dcterms:created xsi:type="dcterms:W3CDTF">2024-09-14T18:25:21Z</dcterms:created>
  <dcterms:modified xsi:type="dcterms:W3CDTF">2024-09-14T18:25:23Z</dcterms:modified>
</cp:coreProperties>
</file>