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1DB82-2841-4DE3-A2C4-DEBFFDDF6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1D6E3-E213-41FC-8AD5-B41655C4E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F785C-F697-4668-BCAE-FEA30132C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A1D21-F302-4201-B9BA-2CD9001B1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BA124-8148-4983-A105-99752E09F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83CD1F-C470-4B42-8F12-BC330D24F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70E31-C34B-47CA-B787-5D55C1EA9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D0667-ED7A-4C6B-8F7E-8368BB659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80C6D-208E-420C-855D-BF83C5BD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E7EC7-9C13-4E86-9429-916384DCF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9B1FA-DC50-4775-8502-B9CDC2424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2014203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机关后勤人员述职报告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上一阶段工作成果展示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服务质量与效率提升举措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财务管理与成本控制情况分析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团队建设与协作能力提升方案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个人成长与职业规划展望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机关后勤工作涉及办公场所维护、设备设施管理、物资供应等方面，是机关正常运转不可或缺的一环。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保障机关正常运转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优质的后勤服务能够为员工创造良好的工作环境，进而提高机关整体工作效率。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提升机关工作效率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机关后勤工作直接关系到机关的形象和声誉，高水平的后勤服务有助于提升机关形象。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塑造机关形象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机关后勤工作重要性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负责机关办公场所的规划、布局、装修及日常维护工作，确保办公环境整洁、安全、舒适。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办公场所管理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负责机关内各种设备设施的采购、安装、调试、维修及报废等工作，确保设备设施正常运转。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设备设施维护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负责机关日常所需物资的采购、库存、发放及回收等工作，保障物资供应及时、充足。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物资供应管理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协调与其他部门之间的后勤服务需求，提供个性化、专业化的后勤支持。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后勤服务协调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个人岗位职责及范围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与其他部门协作情况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与行政部门协作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与行政部门密切合作，共同负责机关的日常行政事务和后勤管理工作，确保各项工作顺利进行。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与人事部门协作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协助人事部门做好员工福利待遇的落实工作，提供必要的后勤支持。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与业务部门协作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根据业务部门的需求，提供定制化的后勤服务，如会议筹备、活动组织等，确保业务部门工作顺利开展。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上一阶段工作成果展示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对老旧的办公桌椅、电脑等设备进行更新换代，提升员工工作舒适度。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办公室设施更新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环境绿化与美化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清洁卫生管理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57" b="75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增加室内绿植，定期更换花卉，营造宜人的办公环境。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建立定期清扫制度，保持办公区域整洁卫生。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办公环境改善举措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库存管理制度化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建立物资入库、出库登记制度，定期盘点库存，避免物资浪费和流失。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信息化管理系统建设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引入物资管理信息系统，实现物资采购、库存、领用等环节的信息化管理，提高工作效率。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采购流程规范化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制定详细的采购计划，遵循公开、公正、公平的原则进行采购，确保物资质量。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物资采购与库存管理优化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采用节能型照明、空调等设备，降低能源消耗。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节能设备推广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建立废纸、废塑料等可再生资源的回收制度，促进资源循环利用。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开展环保知识宣传和培训，提高员工环保意识，倡导绿色办公。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环保意识提升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节能减排及环保工作推进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服务质量与效率提升举措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针对现有流程中的瓶颈和问题，进行梳理和改进，提高服务效率和质量。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制定服务流程标准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明确各项服务的具体步骤、时间节点和责任人，确保服务流程清晰、规范。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推广服务流程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通过培训、宣传等方式，使全体后勤人员熟练掌握并遵循服务流程标准。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服务流程规范化建设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加强后勤人员的职业道德教育，强化服务意识，树立“以客户为中心”的服务理念。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定期开展服务技能培训，提高后勤人员的服务技能水平，确保提供优质的服务。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服务技能培训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注重培养后勤人员良好的服务态度，做到热情、周到、细致，提高客户满意度。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服务态度改善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服务态度及技能培训加强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https://d.book118.com/677120142030006036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2024-09-11T01:28:34.528</cp:lastPrinted>
  <dcterms:created xsi:type="dcterms:W3CDTF">2024-09-10T17:28:34Z</dcterms:created>
  <dcterms:modified xsi:type="dcterms:W3CDTF">2024-09-10T17:28:36Z</dcterms:modified>
</cp:coreProperties>
</file>