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54EE8C-6EC5-415F-A9FA-148B3A6F46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930144-2306-4986-B2F8-B83F6AAAEE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8C00B1-2452-4604-B11C-9138630822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5654EB-04A6-496E-BAFB-9DB3CA609B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7D48A31-241A-493D-B144-3963630DB2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38E2B97-E0B0-48FA-9C44-D737F3B3BD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F33DA48-A19E-41B2-B405-D14BF58415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AE82C0-706D-496A-8E86-B269F10A24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6576136-FA9C-4F9A-9A5D-5479AFFCB1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2031CB-1EC9-4DEA-BB67-BED710E24A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53D949-DADB-424D-A108-E615418DA4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77122050035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旅游酒店行业操作人员入职培训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行业概述与发展趋势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岗位职责与技能要求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服务流程与标准操作规范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客户关系管理与沟通技巧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安全管理与应急处理措施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团队协作与领导力培养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行业概述与发展趋势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792" r="16792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旅游酒店行业近年来保持稳健增长，市场规模不断扩大，预计未来几年将继续保持增长态势。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行业规模与增长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随着消费者对于旅游体验的要求不断提高，旅游酒店行业也在不断升级服务品质和设施，以满足消费者需求。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消费者需求变化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旅游酒店行业竞争激烈，国内外品牌酒店和在线旅游平台都在积极布局，抢占市场份额。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行业竞争格局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旅游酒店行业现状及前景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6" r="23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国内外旅游酒店市场在服务品质、设施配套、价格水平等方面存在一定差异，国内市场在不断提升服务品质的同时，也在积极寻求创新发展。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随着全球化进程的加速，国内外旅游酒店市场之间的互动也在不断加强，国内酒店品牌也在积极拓展海外市场。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国内外市场对比分析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国内外市场互动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国内外市场差异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绿色环保理念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随着环保意识的不断提高，旅游酒店行业也在积极推广绿色环保理念，如节能减排、绿色食材等。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个性化服务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为了满足消费者日益多样化的需求，旅游酒店行业也在不断推出个性化服务，如定制化行程、私人管家等。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智能化发展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随着互联网技术的不断发展，旅游酒店行业也在逐步实现智能化发展，如智能客房、自助入住等。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22167" r="22167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行业发展趋势预测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岗位职责与技能要求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500" r="16500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负责接待入住客人，办理登记手续，提供问询服务，处理客人投诉等。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前台接待员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负责客房清洁、布草更换、物品补充等工作，确保客房整洁舒适。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客房服务员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负责餐厅服务，包括点餐、送餐、清理餐具等，提供优质的用餐体验。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餐饮服务员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负责酒店产品的推广和销售，制定营销策略，拓展客源市场。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销售与市场营销人员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不同岗位职责介绍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696" r="25696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操作人员需要熟练掌握酒店管理系统，如PMS（Property Management System）等，以便高效、准确地完成日常工作。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熟练掌握酒店管理系统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旅游酒店行业是一个服务性行业，操作人员需要具备良好的沟通协调能力，以便与客人、同事和上级进行有效沟通。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良好的沟通协调能力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操作人员需要具备强烈的服务意识，能够主动、热情地为客人提供周到的服务，确保客人满意。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优秀的服务意识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随着国际化程度的提高，操作人员需要具备一定的英语交流能力，以便与外籍客人进行基本沟通。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基本的英语交流能力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必备技能和能力要求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职业素养和道德规范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遵守职业道德规范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操作人员需要遵守旅游酒店行业的职业道德规范，如尊重客人、保护客人隐私、不泄露酒店机密等。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注重个人形象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操作人员需要注重个人形象，保持整洁、得体的仪表，展现良好的职业素养。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积极的工作态度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操作人员需要具备积极的工作态度，认真负责地完成每一项工作，不断提高自己的工作效率和质量。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团队合作精神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旅游酒店行业是一个团队合作的行业，操作人员需要具备团队合作精神，与同事相互支持、协作配合，共同为客人提供优质的服务。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服务流程与标准操作规范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处理投诉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认真倾听宾客投诉，及时解决问题，确保宾客满意。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提供服务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介绍酒店设施和服务，回答宾客问题，提供旅游和餐饮建议。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办理入住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核对宾客证件，填写登记表格，收取押金，发放房卡和早餐券等。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接待准备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保持前台整洁，准备好相关登记表格和房卡等物品。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宾客抵达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微笑问候宾客，询问宾客是否有预订，确认宾客姓名和预订信息。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前台接待服务流程及规范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9110" y="2088608"/>
            <a:ext cx="338630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准备好清洁用品和工具，检查客房设施是否完好。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39110" y="1679033"/>
            <a:ext cx="2409825" cy="428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8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清洁准备</a:t>
            </a:r>
          </a:p>
        </p:txBody>
      </p:sp>
      <p:sp>
        <p:nvSpPr>
          <p:cNvPr id="4" name="AutoShape 4"/>
          <p:cNvSpPr/>
          <p:nvPr/>
        </p:nvSpPr>
        <p:spPr>
          <a:xfrm>
            <a:off x="4912196" y="1843297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4275690">
            <a:off x="6489457" y="2982571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700000" flipH="1">
            <a:off x="3730001" y="2945995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-8546356" flipH="1">
            <a:off x="3967371" y="4880960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8546493" flipH="1">
            <a:off x="5914885" y="4872729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39110" y="4666479"/>
            <a:ext cx="338631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将宾客用品摆放整齐，清理垃圾，保持客房整洁。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39110" y="425690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整理物品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1617" y="1625514"/>
            <a:ext cx="341898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按照从里到外、从上到下的顺序清洁客房，包括卫生间、床铺、家具、地毯等。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201617" y="1268111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清洁客房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37407" y="3376213"/>
            <a:ext cx="3410419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更换床单、被罩、枕套等布草，确保干净、整洁。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37407" y="305074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更换布草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68208" y="5464523"/>
            <a:ext cx="343452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检查客房设施是否正常运行，如有问题及时报修。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268208" y="5054948"/>
            <a:ext cx="2409825" cy="438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检查设施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254897" y="2293598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925415" y="3408550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651824" y="3377086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069918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66940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客房清洁整理操作规范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https://d.book118.com/677122050035006033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2024-09-06T12:26:45.734</cp:lastPrinted>
  <dcterms:created xsi:type="dcterms:W3CDTF">2024-09-06T04:26:45Z</dcterms:created>
  <dcterms:modified xsi:type="dcterms:W3CDTF">2024-09-06T04:26:47Z</dcterms:modified>
</cp:coreProperties>
</file>