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6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0C8EA-0DBF-4F47-B294-373D9A1B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33EE-36F1-4C62-AF70-269C1126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EC1E7-8269-430F-B3F0-5D98C4AD2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8213B-2CC0-4141-BDCE-FBA7C579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34007-E342-4D3F-81DD-007C2D47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50015-E1AF-4883-9371-7EAA4AF8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DF88A-0B87-4FA5-9678-E75BF52BC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171CA-055C-4BD6-8CC3-CA29407D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D4AAA-1926-4E87-96BC-D35EF21EF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84414-5191-4588-9A06-1B34351C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28A20-9B01-4752-A790-AAD86409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51" r:id="rId2"/>
    <p:sldLayoutId id="2147484352" r:id="rId3"/>
    <p:sldLayoutId id="2147484353" r:id="rId4"/>
    <p:sldLayoutId id="2147484354" r:id="rId5"/>
    <p:sldLayoutId id="2147484355" r:id="rId6"/>
    <p:sldLayoutId id="2147484356" r:id="rId7"/>
    <p:sldLayoutId id="2147484357" r:id="rId8"/>
    <p:sldLayoutId id="2147484358" r:id="rId9"/>
    <p:sldLayoutId id="2147484359" r:id="rId10"/>
    <p:sldLayoutId id="21474843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21540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探究钢套箱围堰质量通病的根本原因及防治措施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钢套箱围堰质量通病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根本原因分析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防治措施探讨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防治措施实施效果评估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钢套箱围堰质量通病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https://d.book118.com/677122154025006032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探究钢套箱围堰质量通病的根本原因及防治措施</vt:lpstr>
      <vt:lpstr>目录</vt:lpstr>
      <vt:lpstr>添加章节标题</vt:lpstr>
      <vt:lpstr>钢套箱围堰质量通病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2024-09-04T19:49:48.817</cp:lastPrinted>
  <dcterms:created xsi:type="dcterms:W3CDTF">2024-09-04T11:49:48Z</dcterms:created>
  <dcterms:modified xsi:type="dcterms:W3CDTF">2024-09-04T11:49:51Z</dcterms:modified>
</cp:coreProperties>
</file>