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70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28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7E1B3-0ABF-4B5D-9427-795102B87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7C2BB-CE61-4177-A8E9-02CEF62B1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9CD87-E3DA-4D6D-9EA6-EAA1CBE8F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68A14-9E8B-4543-B6CA-D4935F4C4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D68E95-7A14-47D5-822A-BB639BF61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D71181-A0AD-4633-A61C-F555B56F8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3F910B-3FC8-41CB-A470-EBBB34857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57455-5037-40DF-85BE-2BE89835C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A79496-B506-4FB0-8823-9BFFE861E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3BDC7-E23F-4C28-8B76-120A6FF67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E496F-FE65-4C81-BE63-6856F1376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697" r:id="rId2"/>
    <p:sldLayoutId id="2147493698" r:id="rId3"/>
    <p:sldLayoutId id="2147493699" r:id="rId4"/>
    <p:sldLayoutId id="2147493700" r:id="rId5"/>
    <p:sldLayoutId id="2147493701" r:id="rId6"/>
    <p:sldLayoutId id="2147493702" r:id="rId7"/>
    <p:sldLayoutId id="2147493703" r:id="rId8"/>
    <p:sldLayoutId id="2147493704" r:id="rId9"/>
    <p:sldLayoutId id="2147493705" r:id="rId10"/>
    <p:sldLayoutId id="214749370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2216600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餐厅员工入职培训PPT模板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培训目的与内容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餐厅员工职责与要求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餐厅服务流程与规范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食品安全与卫生管理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员工管理与激励措施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培训目的与内容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培训目的</a:t>
            </a:r>
            <a:endParaRPr lang="zh-CN" altLang="en-US"/>
          </a:p>
        </p:txBody>
      </p:sp>
      <p:sp>
        <p:nvSpPr>
          <p:cNvPr id="104897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提高员工的服务质量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增强员工的团队协作能力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确保员工了解餐厅的规章制度和文化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帮助员工快速适应工作环境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培训内容</a:t>
            </a:r>
            <a:endParaRPr lang="zh-CN" altLang="en-US"/>
          </a:p>
        </p:txBody>
      </p:sp>
      <p:sp>
        <p:nvSpPr>
          <p:cNvPr id="104901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熟悉餐厅的规章制度和工作流程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了解餐厅文化和价值观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掌握餐厅的菜品和酒水知识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提高服务技能和沟通能力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https://d.book118.com/677122166004006045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3">
      <vt:lpstr>Arial</vt:lpstr>
      <vt:lpstr>Calibri</vt:lpstr>
      <vt:lpstr>MiSans</vt:lpstr>
      <vt:lpstr>Wingdings</vt:lpstr>
      <vt:lpstr>Calibri Light</vt:lpstr>
      <vt:lpstr>Office Theme</vt:lpstr>
      <vt:lpstr>餐厅员工入职培训PPT模板</vt:lpstr>
      <vt:lpstr>目录</vt:lpstr>
      <vt:lpstr>单击添加章节标题</vt:lpstr>
      <vt:lpstr>培训目的与内容</vt:lpstr>
      <vt:lpstr>培训目的</vt:lpstr>
      <vt:lpstr>培训内容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2024-09-19T15:36:14.505</cp:lastPrinted>
  <dcterms:created xsi:type="dcterms:W3CDTF">2024-09-19T07:36:14Z</dcterms:created>
  <dcterms:modified xsi:type="dcterms:W3CDTF">2024-09-19T07:36:16Z</dcterms:modified>
</cp:coreProperties>
</file>