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C4B7D-E4C3-4E96-84CE-388AB9D8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F04DD-9073-48FD-B1CA-659E7D929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8DE1C-48E5-4278-8356-6279EE676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0A7C3-1ADE-4C28-BFBC-B879878D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BFD40-4383-4AC6-982C-D3C025058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DDCF7-18EE-4D75-90A9-AED89E4EA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B8CDA-B122-4202-AF95-959985674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998AD-405E-4725-B877-B9DC6F48F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BF79E-EC0E-4E78-BE1C-81F02DDE9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B4775-67C1-4142-BAE3-1D0A31AA4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5D69-CB66-4D73-A23A-13947A87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3146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我的梦想与责任演讲稿范文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D0D0D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我的梦想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梦想与责任的关联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面对梦想与责任的挑战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梦想与责任：探讨个人梦想与社会责任之间的关系，以及如何将二者结合，实现个人价值和社会价值的最大化。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392" r="539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毕业于国内知名大学，主修专业为国际关系，辅修专业为经济学。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曾在国际知名企业担任市场部经理，负责品牌推广和市场营销工作。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积极参与公益事业，如支持贫困地区教育和环保项目等。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个人背景与经历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我的梦想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从小就对科学和技术有着浓厚的兴趣，经常阅读相关书籍和杂志，逐渐形成了对科技创新的追求和梦想。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希望通过自己的努力，成为一名优秀的科技人才，为国家的科技进步和社会发展做出贡献。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梦想的起源与内涵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积极参加各种科研项目和比赛，如ACM编程竞赛、机器人设计与制作等，不断提升自己的实践能力和团队协作能力。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在大学期间，选择了计算机专业，系统学习了计算机原理、编程语言、数据结构等专业课程，为日后的科技创新打下了坚实的基础。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在追求梦想的过程中，遇到了很多挑战和困难，如复杂的算法设计、繁琐的实验操作等，但是通过不断学习和努力，最终克服了这些困难。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追求梦想的过程与经历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实现梦想的过程是一个不断学习和成长的过程，通过不断挑战自己，提升了自己的能力和素质。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作为一名科技人才，可以为国家的科技进步和社会发展做出贡献，推动社会向更加美好的未来发展。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科技创新是推动人类进步的重要力量，通过实现自己的梦想，可以为人类的科技进步做出贡献，让人类的生活更加美好。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梦想实现的意义与价值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455" b="84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12" b="138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责任的来源与内涵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作为家庭的一员，我深知家庭责任的重要性。我承担着照顾家人、维护家庭和谐的责任，这是我无法推卸的义务。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作为一名职场人，我深知自己的工作职责。我承担着完成工作任务、提高工作效率、为公司创造价值的责任，这是我职业发展的基础。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作为社会的一员，我承担着遵守法律法规、维护社会秩序、关爱他人、传递正能量的责任。这是我作为一个公民应尽的义务。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勇于面对挑战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在承担责任的过程中，我遇到了许多挑战和困难。但是，我始终保持着积极的心态，勇于面对挑战，不断地学习和提升自己的能力。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为了更好地承担责任，我不断地学习和成长。我通过阅读书籍、参加培训、向他人请教等方式，不断地提高自己的知识水平和技能能力。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坚持不懈地努力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承担责任需要坚持不懈地努力。我在工作中始终保持高度的责任心和敬业精神，不断地努力工作，为公司的发展贡献自己的力量。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承担责任的过程与经历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通过承担责任，我不断地挑战自己、超越自己，实现了个人成长和进步。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292" b="1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我承担着家庭责任，为家庭的幸福和和谐贡献了自己的力量，这让我深感幸福和满足。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家庭幸福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我承担着社会义务，为社会的发展和进步贡献了自己的力量，这让我深感自豪和荣耀。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社会进步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责任履行的意义与价值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https://d.book118.com/677123146162006046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2024-09-22T06:14:36.776</cp:lastPrinted>
  <dcterms:created xsi:type="dcterms:W3CDTF">2024-09-21T22:14:36Z</dcterms:created>
  <dcterms:modified xsi:type="dcterms:W3CDTF">2024-09-21T22:14:38Z</dcterms:modified>
</cp:coreProperties>
</file>