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FC912-DE6E-4F8C-8C56-78566EBEB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8CC5A-988B-41DF-8BB8-234BB0FE0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748AD-7D63-4FC8-ACF2-F70D969CE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45431-9839-4A1D-BAFC-44E1F12F1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4611DE-3569-459F-A529-5704FF70C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42B652-9C17-478B-8BB2-9E1CE590E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DDFD36-8FE6-4D0E-AEBE-0DFC74BCB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20AB4-BF70-4DF6-8005-85E45EF90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D02D6-5783-49D3-B9C0-E93555F63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3466B-5DEB-48BC-ADC4-C6329C029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3763E-D6B9-43E9-A62B-E70912799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jpeg" /><Relationship Id="rId5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24053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1年《民法典》婚姻家庭编解释一详细解读-上\n## 1.婚姻家庭编解释一的背景及重要性\n### 1.1《民法典》婚姻家庭编解释一的出台背景\n### 1.2婚姻家庭编解释一的重要性和意义\n### 1.3婚姻家庭编解释一对司法实践的影响\n## 2.婚姻家庭编解释一的主要内容\n### 2.1婚姻家庭编解释一的适用范围和对象\n### 2.2婚姻家庭编解释一的具体规定和解释\n### 2.3婚姻家庭编解释一对原有法律条款的变更和补充\n## 3.婚姻家庭编解释一的重点问题解读\n### 3.1婚姻家庭编解释一中的离婚纠纷问题\n### 3.2婚姻家庭编解释一中的财产分割问题\n### 3.3婚姻家庭编解释一中的子女抚养权问题\n## 4.婚姻家庭编解释一的实践应用案例分析\n### 4.1婚姻家庭编解释一在离婚纠纷案例中的应用\n### 4.2婚姻家庭编解释一在财产分割案例中的应用\n### 4.3婚姻家庭编解释一在子女抚养权案例中的应用\n## 5.婚姻家庭编解释一所面临的挑战及未来展望\n### 5.1婚姻家庭编解释一实施过程中面临的挑战\n### 5.2婚姻家庭编解释一的完善和发展方向\n### 5.3婚姻家庭编解释一对未来婚姻家庭法律体系的影响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2021年《民法典》婚姻家庭编解释一详细解读-上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婚姻家庭编解释一的背景及重要性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组合 17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6" name="组合 175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社会经济发展导致家庭关系变化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婚姻家庭观念的变化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财产关系日益复杂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子女抚养权问题日益突出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1" name="组合 180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《民法典》婚姻家庭编的不足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部分规定过于原则性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缺乏详细的解释和规定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不适应司法实践的需要</a:t>
                </a:r>
                <a:endParaRPr/>
              </a:p>
            </p:txBody>
          </p:sp>
          <p:pic>
            <p:nvPicPr>
              <p:cNvPr id="18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6" name="组合 185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司法实践对婚姻家庭编解释一的需求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解决司法实践中遇到的问题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提高司法审判效率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保障当事人合法权益</a:t>
                </a:r>
                <a:endParaRPr/>
              </a:p>
            </p:txBody>
          </p:sp>
          <p:pic>
            <p:nvPicPr>
              <p:cNvPr id="19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《民法典》婚姻家庭编解释一的出台背景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补充《民法典》婚姻家庭编的原则性规定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为司法实践提供详细的操作指南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促进婚姻家庭法律制度的完善和发展</a:t>
                </a:r>
                <a:endParaRPr/>
              </a:p>
            </p:txBody>
          </p:sp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完善婚姻家庭法律制度</a:t>
                </a:r>
                <a:endParaRPr/>
              </a:p>
            </p:txBody>
          </p:sp>
        </p:grpSp>
        <p:grpSp>
          <p:nvGrpSpPr>
            <p:cNvPr id="19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明确规定当事人的权利和义务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为当事人提供公正、公平的司法保障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维护婚姻家庭秩序和稳定</a:t>
                </a:r>
                <a:endParaRPr/>
              </a:p>
            </p:txBody>
          </p:sp>
          <p:sp>
            <p:nvSpPr>
              <p:cNvPr id="2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保障当事人合法权益</a:t>
                </a:r>
                <a:endParaRPr/>
              </a:p>
            </p:txBody>
          </p:sp>
        </p:grpSp>
        <p:grpSp>
          <p:nvGrpSpPr>
            <p:cNvPr id="20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为法官提供明确的裁判依据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减少司法实践中的争议和困惑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提高司法审判质量和效率</a:t>
                </a:r>
                <a:endParaRPr/>
              </a:p>
            </p:txBody>
          </p:sp>
          <p:sp>
            <p:nvSpPr>
              <p:cNvPr id="20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提高司法审判效率</a:t>
                </a:r>
                <a:endParaRPr/>
              </a:p>
            </p:txBody>
          </p:sp>
        </p:grpSp>
      </p:grpSp>
      <p:pic>
        <p:nvPicPr>
          <p:cNvPr id="20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婚姻家庭编解释一的重要性和意义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规范司法实践</a:t>
                </a:r>
                <a:endParaRPr/>
              </a:p>
            </p:txBody>
          </p:sp>
          <p:sp>
            <p:nvSpPr>
              <p:cNvPr id="2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为司法实践提供明确的指导原则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减少司法实践中的自由裁量权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提高司法审判的公正性和公平性</a:t>
                </a:r>
                <a:endParaRPr/>
              </a:p>
            </p:txBody>
          </p:sp>
        </p:grpSp>
        <p:grpSp>
          <p:nvGrpSpPr>
            <p:cNvPr id="2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提高司法审判效率</a:t>
                </a:r>
                <a:endParaRPr/>
              </a:p>
            </p:txBody>
          </p:sp>
          <p:sp>
            <p:nvSpPr>
              <p:cNvPr id="2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为法官提供详细的操作指南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简化司法审判程序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提高司法审判效率和质量</a:t>
                </a:r>
                <a:endParaRPr/>
              </a:p>
            </p:txBody>
          </p:sp>
        </p:grpSp>
        <p:grpSp>
          <p:nvGrpSpPr>
            <p:cNvPr id="2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保障当事人合法权益</a:t>
                </a:r>
                <a:endParaRPr/>
              </a:p>
            </p:txBody>
          </p:sp>
          <p:sp>
            <p:nvSpPr>
              <p:cNvPr id="2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明确规定当事人的权利和义务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为当事人提供公正、公平的司法保障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维护婚姻家庭秩序和稳定</a:t>
                </a:r>
                <a:endParaRPr/>
              </a:p>
            </p:txBody>
          </p:sp>
        </p:grpSp>
      </p:grpSp>
      <p:pic>
        <p:nvPicPr>
          <p:cNvPr id="2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婚姻家庭编解释一对司法实践的影响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婚姻家庭编解释一的主要内容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婚姻家庭编解释一的适用范围和对象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1" name="组合 23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2" name="组合 23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适用于《民法典》婚姻家庭编的解释和规定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适用于婚姻家庭纠纷的司法实践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适用于与婚姻家庭相关的法律法规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7" name="组合 23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涉及到婚姻家庭关系的当事人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涉及到婚姻家庭纠纷的当事人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涉及到婚姻家庭法律制度的当事人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组合 2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44" name="组合 243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明确规定结婚的条件和程序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解释结婚效力的认定和解除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规定结婚纠纷的处理和救济</a:t>
                </a:r>
                <a:endParaRPr/>
              </a:p>
            </p:txBody>
          </p:sp>
          <p:pic>
            <p:nvPicPr>
              <p:cNvPr id="248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9" name="组合 248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离婚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明确规定离婚的条件和程序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解释离婚效力的认定和解除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规定离婚纠纷的处理和救济</a:t>
                </a:r>
                <a:endParaRPr/>
              </a:p>
            </p:txBody>
          </p:sp>
          <p:pic>
            <p:nvPicPr>
              <p:cNvPr id="253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4" name="组合 253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财产分割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明确规定财产分割的原则和方法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解释财产分割纠纷的处理和救济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规定财产分割的法律后果和责任</a:t>
                </a:r>
                <a:endParaRPr/>
              </a:p>
            </p:txBody>
          </p:sp>
          <p:pic>
            <p:nvPicPr>
              <p:cNvPr id="258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9" name="组合 258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子女抚养权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明确规定子女抚养权的归属和变更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解释子女抚养权纠纷的处理和救济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规定子女抚养权的法律后果和责任</a:t>
                </a:r>
                <a:endParaRPr/>
              </a:p>
            </p:txBody>
          </p:sp>
          <p:pic>
            <p:nvPicPr>
              <p:cNvPr id="263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婚姻家庭编解释一的具体规定和解释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变更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对原有法律条款进行修订和完善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对原有法律条款进行解释和说明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对原有法律条款进行整合和优化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补充原有法律条款的不足和遗漏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补充原有法律条款的细节和操作性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补充原有法律条款的适应性和灵活性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婚姻家庭编解释一对原有法律条款的变更和补充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婚姻家庭编解释一的重点问题解读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组合 1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离婚条件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明确规定离婚的条件和程序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解释离婚效力的认定和解除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规定离婚纠纷的处理和救济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离婚财产分割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明确规定离婚财产分割的原则和方法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解释离婚财产分割纠纷的处理和救济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规定离婚财产分割的法律后果和责任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离婚子女抚养权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明确规定离婚子女抚养权的归属和变更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解释离婚子女抚养权纠纷的处理和救济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规定离婚子女抚养权的法律后果和责任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婚姻家庭编解释一中的离婚纠纷问题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https://d.book118.com/677124053024006043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2021年《民法典》婚姻家庭编解释一详细解读-上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2024-09-16T20:46:25.700</cp:lastPrinted>
  <dcterms:created xsi:type="dcterms:W3CDTF">2024-09-16T12:46:25Z</dcterms:created>
  <dcterms:modified xsi:type="dcterms:W3CDTF">2024-09-16T12:46:27Z</dcterms:modified>
</cp:coreProperties>
</file>