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VEFHHD+MS-UIGothic"/>
      <p:regular r:id="rId17"/>
    </p:embeddedFont>
    <p:embeddedFont>
      <p:font typeface="IHLVDQ+ITBEJC+ArialMT"/>
      <p:regular r:id="rId18"/>
    </p:embeddedFont>
    <p:embeddedFont>
      <p:font typeface="RQGQAP+NJWMPB+MicrosoftYaHei-Bold"/>
      <p:regular r:id="rId19"/>
    </p:embeddedFont>
    <p:embeddedFont>
      <p:font typeface="GCHEFD+DFMLHA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96988-F8D0-4F94-BB02-E68AECD4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CBBAF-3A84-41C5-8522-3ECED1D00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328EE-3179-442D-B4ED-F9FE17330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708A3-0B49-43CC-861F-1F44A0265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23707-7219-4C5C-AB55-41C10A8EB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C48B8-D0E5-423F-9A90-D9B39949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3517E8-766E-4D5C-9D45-89FBBC8E7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CFF8E-1618-4AE4-B574-EEDFD63BB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BBE90-DA42-4D64-A9F4-313BD5C8D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611F0-5131-4F84-AB6F-B3375E24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4C6D9-078E-4D89-B948-013FF4D8D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4146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1579" y="2005484"/>
            <a:ext cx="8310587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师职业</a:t>
            </a:r>
            <a:r>
              <a:rPr sz="5150" spc="25">
                <a:solidFill>
                  <a:srgbClr val="000000"/>
                </a:solidFill>
                <a:latin typeface="VEFHHD+MS-UIGothic"/>
                <a:cs typeface="VEFHHD+MS-UIGothic"/>
              </a:rPr>
              <a:t>行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5150" spc="25">
                <a:solidFill>
                  <a:srgbClr val="000000"/>
                </a:solidFill>
                <a:latin typeface="VEFHHD+MS-UIGothic"/>
                <a:cs typeface="VEFHHD+MS-UIGothic"/>
              </a:rPr>
              <a:t>范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VEFHHD+MS-UIGothic"/>
                <a:cs typeface="VEFHH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HLVDQ+ITBEJC+ArialMT"/>
                <a:cs typeface="IHLVDQ+ITBEJ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美容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师职业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404554" cy="1332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HLVDQ+ITBEJC+ArialMT"/>
                <a:cs typeface="IHLVDQ+ITBEJ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美容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师职业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行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为规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HLVDQ+ITBEJC+ArialMT"/>
                <a:cs typeface="IHLVDQ+ITBEJ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美容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技能与知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4790381" cy="13320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HLVDQ+ITBEJC+ArialMT"/>
                <a:cs typeface="IHLVDQ+ITBEJ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美容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师职业发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展与提升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HLVDQ+ITBEJC+ArialMT"/>
                <a:cs typeface="IHLVDQ+ITBEJ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美容行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法律法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AF79DE"/>
                </a:solidFill>
                <a:latin typeface="VEFHHD+MS-UIGothic"/>
                <a:cs typeface="VEFHHD+MS-UIGothic"/>
              </a:rPr>
              <a:t>道德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EFHHD+MS-UIGothic"/>
                <a:cs typeface="VEFHHD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RQGQAP+NJWMPB+MicrosoftYaHei-Bold"/>
                <a:cs typeface="RQGQAP+NJWMPB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RQGQAP+NJWMPB+MicrosoftYaHei-Bold"/>
                <a:cs typeface="RQGQAP+NJWMP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27195" y="3354784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师职业</a:t>
            </a:r>
            <a:r>
              <a:rPr sz="4200">
                <a:solidFill>
                  <a:srgbClr val="000000"/>
                </a:solidFill>
                <a:latin typeface="VEFHHD+MS-UIGothic"/>
                <a:cs typeface="VEFHH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美容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美容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师</a:t>
            </a:r>
            <a:r>
              <a:rPr sz="2300" spc="23">
                <a:solidFill>
                  <a:srgbClr val="AF79DE"/>
                </a:solidFill>
                <a:latin typeface="VEFHHD+MS-UIGothic"/>
                <a:cs typeface="VEFHHD+MS-UIGothic"/>
              </a:rPr>
              <a:t>的定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经过专业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，具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技能和知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提供皮肤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理、美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容美体、美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造型等服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美容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师</a:t>
            </a:r>
            <a:r>
              <a:rPr sz="2300" spc="23">
                <a:solidFill>
                  <a:srgbClr val="AF79DE"/>
                </a:solidFill>
                <a:latin typeface="VEFHHD+MS-UIGothic"/>
                <a:cs typeface="VEFHHD+MS-UIGothic"/>
              </a:rPr>
              <a:t>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的美容美体服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不同肤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发质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和体型制定个性化的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理方案，保持工作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生和安全，不断提升自己的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技能和服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美容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特点与要求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600">
                <a:solidFill>
                  <a:srgbClr val="FFFFFF"/>
                </a:solidFill>
                <a:latin typeface="VEFHHD+MS-UIGothic"/>
                <a:cs typeface="VEFHHD+MS-UIGothic"/>
              </a:rPr>
              <a:t>技能要求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EFHHD+MS-UIGothic"/>
                <a:cs typeface="VEFHHD+MS-UIGothic"/>
              </a:rPr>
              <a:t>沟通能力要求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需要掌握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的美容技能和知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包括皮肤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理、美体技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、美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造型等方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面的知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和技能。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良好的沟通能力，能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解客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的需求，提供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与客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建立良好的关系。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EFHHD+MS-UIGothic"/>
                <a:cs typeface="VEFHHD+MS-UIGothic"/>
              </a:rPr>
              <a:t>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600">
                <a:solidFill>
                  <a:srgbClr val="FFFFFF"/>
                </a:solidFill>
                <a:latin typeface="VEFHHD+MS-UIGothic"/>
                <a:cs typeface="VEFHHD+MS-UIGothic"/>
              </a:rPr>
              <a:t>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600">
                <a:solidFill>
                  <a:srgbClr val="FFFFFF"/>
                </a:solidFill>
                <a:latin typeface="VEFHHD+MS-UIGothic"/>
                <a:cs typeface="VEFHHD+MS-UIGothic"/>
              </a:rPr>
              <a:t>要求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600">
                <a:solidFill>
                  <a:srgbClr val="FFFFFF"/>
                </a:solidFill>
                <a:latin typeface="VEFHHD+MS-UIGothic"/>
                <a:cs typeface="VEFHHD+MS-UIGothic"/>
              </a:rPr>
              <a:t>生安全意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高度的服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注客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需求，提供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贴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心、周到的服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保客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格遵守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生和安全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定，确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保工作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生和安全，保障客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的健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康和安全。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美容行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状与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展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VEFHHD+MS-UIGothic"/>
                <a:cs typeface="VEFHHD+MS-UIGothic"/>
              </a:rPr>
              <a:t>行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业现</a:t>
            </a:r>
            <a:r>
              <a:rPr sz="2000">
                <a:solidFill>
                  <a:srgbClr val="AF79DE"/>
                </a:solidFill>
                <a:latin typeface="VEFHHD+MS-UIGothic"/>
                <a:cs typeface="VEFHHD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美容行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是一个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庞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，涵盖了皮肤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理、美体美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整形等多个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域。随着人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生活水平的提高和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念的改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，美容行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的需求不断增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000" spc="15">
                <a:solidFill>
                  <a:srgbClr val="AF79DE"/>
                </a:solidFill>
                <a:latin typeface="VEFHHD+MS-UIGothic"/>
                <a:cs typeface="VEFHHD+MS-UIGothic"/>
              </a:rPr>
              <a:t>展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未来，随着科技的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展和消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，美容行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将更加注重个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性化、品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化和智能化。同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，随着人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健康和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保的关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注度提高，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色美容和生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美容将成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RQGQAP+NJWMPB+MicrosoftYaHei-Bold"/>
                <a:cs typeface="RQGQAP+NJWMP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3795" y="3354784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师职业</a:t>
            </a:r>
            <a:r>
              <a:rPr sz="4200">
                <a:solidFill>
                  <a:srgbClr val="000000"/>
                </a:solidFill>
                <a:latin typeface="VEFHHD+MS-UIGothic"/>
                <a:cs typeface="VEFHHD+MS-UIGothic"/>
              </a:rPr>
              <a:t>行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4200">
                <a:solidFill>
                  <a:srgbClr val="000000"/>
                </a:solidFill>
                <a:latin typeface="VEFHHD+MS-UIGothic"/>
                <a:cs typeface="VEFHHD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职业态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 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FFFFFF"/>
                </a:solidFill>
                <a:latin typeface="VEFHHD+MS-UIGothic"/>
                <a:cs typeface="VEFHHD+MS-UIGothic"/>
              </a:rPr>
              <a:t>情友好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EFHHD+MS-UIGothic"/>
                <a:cs typeface="VEFHHD+MS-UIGothic"/>
              </a:rPr>
              <a:t>耐心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2000">
                <a:solidFill>
                  <a:srgbClr val="FFFFFF"/>
                </a:solidFill>
                <a:latin typeface="VEFHHD+MS-UIGothic"/>
                <a:cs typeface="VEFHHD+MS-UIGothic"/>
              </a:rPr>
              <a:t>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EFHHD+MS-UIGothic"/>
                <a:cs typeface="VEFHHD+MS-UIGothic"/>
              </a:rPr>
              <a:t>尊重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2000">
                <a:solidFill>
                  <a:srgbClr val="FFFFFF"/>
                </a:solidFill>
                <a:latin typeface="VEFHHD+MS-UIGothic"/>
                <a:cs typeface="VEFHHD+MS-UIGothic"/>
              </a:rPr>
              <a:t>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EFHHD+MS-UIGothic"/>
                <a:cs typeface="VEFHHD+MS-UIGothic"/>
              </a:rPr>
              <a:t>追求卓越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美容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师应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情友好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度，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提供周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到的服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568065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在服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务过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程中，美容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耐心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听客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的需求，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致入微地关注客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户隐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私，不泄露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个人信息和美容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不断提升自己的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技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能和服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水平，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提供更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的美容服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VEFHHD+MS-UIGothic"/>
                <a:cs typeface="VEFHH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礼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CHEFD+DFMLHA+MicrosoftYaHei"/>
                <a:cs typeface="GCHEFD+DFMLH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CHEFD+DFMLHA+MicrosoftYaHei"/>
                <a:cs typeface="GCHEFD+DFMLH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CHEFD+DFMLHA+MicrosoftYaHei"/>
                <a:cs typeface="GCHEFD+DFMLH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CHEFD+DFMLHA+MicrosoftYaHei"/>
                <a:cs typeface="GCHEFD+DFMLH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着装整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言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谈举</a:t>
            </a:r>
            <a:r>
              <a:rPr sz="1550">
                <a:solidFill>
                  <a:srgbClr val="AF79DE"/>
                </a:solidFill>
                <a:latin typeface="VEFHHD+MS-UIGothic"/>
                <a:cs typeface="VEFHHD+MS-UIGothic"/>
              </a:rPr>
              <a:t>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尊重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习</a:t>
            </a:r>
            <a:r>
              <a:rPr sz="1550">
                <a:solidFill>
                  <a:srgbClr val="AF79DE"/>
                </a:solidFill>
                <a:latin typeface="VEFHHD+MS-UIGothic"/>
                <a:cs typeface="VEFHHD+MS-UIGothic"/>
              </a:rPr>
              <a:t>俗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遵守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AF79DE"/>
                </a:solidFill>
                <a:latin typeface="VEFHHD+MS-UIGothic"/>
                <a:cs typeface="VEFHHD+MS-UIGothic"/>
              </a:rPr>
              <a:t>定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师应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保持整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得体的着装，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以展示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形象。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使用礼貌用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雅的言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谈举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止，展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素养。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了解并尊重不同地区和民族的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俗，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提供个性化的服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格遵守美容行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的法律法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章制度，确保服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合法合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操守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诚</a:t>
            </a: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信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经营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尊重知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识产权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遵守商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道德，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，不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虚假宣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误导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不侵犯任何知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识产权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，使用正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保守秘密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维护</a:t>
            </a: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行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AF79DE"/>
                </a:solidFill>
                <a:latin typeface="VEFHHD+MS-UIGothic"/>
                <a:cs typeface="VEFHHD+MS-UIGothic"/>
              </a:rPr>
              <a:t>形象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户隐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私和商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机密保守秘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觉维护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美容行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的形象和声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极参与行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交流和合作。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利益和美容行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67738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FHHD+MS-UIGothic"/>
                <a:cs typeface="VEFHHD+MS-UIGothic"/>
              </a:rPr>
              <a:t>声誉。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客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AF79DE"/>
                </a:solidFill>
                <a:latin typeface="VEFHHD+MS-UIGothic"/>
                <a:cs typeface="VEFHHD+MS-UIGothic"/>
              </a:rPr>
              <a:t>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986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了解客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提供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建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在服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前充分了解客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的需求和期望，确保</a:t>
            </a:r>
          </a:p>
          <a:p>
            <a:pPr marL="2095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符合客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根据客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需求和肤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特点，提供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、合理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肤建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关注客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体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EFHHD+MS-UIGothic"/>
                <a:cs typeface="VEFHHD+MS-UIGothic"/>
              </a:rPr>
              <a:t>定期回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在服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务过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程中关注客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感受，及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整服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1143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方式和内容，提高客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意度。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在服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户进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行定期回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，了解客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求和意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，持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000000"/>
                </a:solidFill>
                <a:latin typeface="VEFHHD+MS-UIGothic"/>
                <a:cs typeface="VEFHHD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RQGQAP+NJWMPB+MicrosoftYaHei-Bold"/>
                <a:cs typeface="RQGQAP+NJWMP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60495" y="3354784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VEFHHD+MS-UIGothic"/>
                <a:cs typeface="VEFHHD+MS-UIGothic"/>
              </a:rPr>
              <a:t>美容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4200">
                <a:solidFill>
                  <a:srgbClr val="000000"/>
                </a:solidFill>
                <a:latin typeface="VEFHHD+MS-UIGothic"/>
                <a:cs typeface="VEFHHD+MS-UIGothic"/>
              </a:rPr>
              <a:t>技能与知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https://d.book118.com/677124146110006046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VEFHHD+MS-UIGothic</vt:lpstr>
      <vt:lpstr>SimSun</vt:lpstr>
      <vt:lpstr>IHLVDQ+ITBEJC+ArialMT</vt:lpstr>
      <vt:lpstr>Times New Roman</vt:lpstr>
      <vt:lpstr>RQGQAP+NJWMPB+MicrosoftYaHei-Bold</vt:lpstr>
      <vt:lpstr>GCHEFD+DFMLHA+MicrosoftYaHei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2024-09-21T16:37:56.139</cp:lastPrinted>
  <dcterms:created xsi:type="dcterms:W3CDTF">2024-09-21T08:37:56Z</dcterms:created>
  <dcterms:modified xsi:type="dcterms:W3CDTF">2024-09-21T08:37:57Z</dcterms:modified>
</cp:coreProperties>
</file>