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244AFFE-BC1C-432A-BFE3-8D7BA56EC9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075CF1-9422-4B11-97C8-1A9EE19D3A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CD91EBA-740D-4D02-A678-DC002C08AC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D29FB30-3ABC-4765-82E9-E791C5C86A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C4D3F56-6B95-4457-B65F-C8A5B3D15EC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E10AACB-03A0-4FC4-96BD-0B0034EFE45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C18B7B1-7EFC-4245-9527-7C5F0E83F14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272DE9-B30E-4AD7-B1AC-57FACDA1F9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A558B6-920E-4FEF-BCC8-28C91E7F73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7DDD03-08E2-472A-8989-1AFDCEF1B6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9EE751-9A27-48F4-B82C-904691D9AE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png" /><Relationship Id="rId3" Type="http://schemas.openxmlformats.org/officeDocument/2006/relationships/image" Target="../media/image13.png" /><Relationship Id="rId4"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7125066004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《金融研究》ppt课件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金融市场概述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金融产品与工具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金融市场理论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金融风险管理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金融创新与监管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国际金融市场</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金融市场概述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金融市场是资金供求双方通过各种金融工具进行交易的场所。</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实现资金的有效配置，促进经济增长，为企业融资提供平台，为投资者提供投资渠道。</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金融市场的定义与功能</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功能</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包括个人、企业、政府和外国投资者等。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资金供给方</a:t>
            </a:r>
          </a:p>
        </p:txBody>
      </p:sp>
      <p:pic>
        <p:nvPicPr>
          <p:cNvPr id="5" name="Picture 5"/>
          <p:cNvPicPr>
            <a:picLocks noChangeAspect="1"/>
          </p:cNvPicPr>
          <p:nvPr/>
        </p:nvPicPr>
        <p:blipFill>
          <a:blip r:embed="rId2"/>
          <a:srcRect l="12500" r="12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主要是企业，包括上市公司和非上市公司。</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资金需求方</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如银行、证券公司、保险公司等，它们在金融市场中起到桥梁和纽带的作用。</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中介机构</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金融市场的参与者</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按交易方式划分</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场内交易市场和场外交易市场。</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按交易地域划分</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国内金融市场和国际金融市场。</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按交易对象划分</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货币市场、资本市场、外汇市场和黄金市场等。</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金融市场的类型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金融产品与工具</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短期融资工具</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货币市场产品主要包括短期融资工具，如商业票据、银行承兑汇票、国库券等。这些工具通常期限较短，流动性强，是金融机构进行短期资金借贷的主要工具。</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091" r="2409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货币市场产品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63" r="250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长期投资工具</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资本市场产品主要包括股票、债券等长期投资工具。这些工具为投资者提供了参与公司经营和分享经济增长成果的机会，同时也为筹资者提供了低成本、长期稳定的资金来源。</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资本市场产品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风险转移和投机工具</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衍生金融产品是基于基础金融工具（如股票、债券、货币等）的价值而产生的金融合约。常见的衍生金融产品包括期货、期权、掉期等，它们为投资者提供了风险转移和投机的机会，有助于降低市场风险和提高资金使用效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衍生金融产品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汇率和商品价格风险管理工具</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外汇与商品市场产品主要包括各种货币对和商品期货合约。这些工具为投资者提供了汇率和商品价格风险管理的机会，帮助投资者规避因汇率波动和商品价格波动带来的风险。</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外汇与商品市场产品</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金融市场理论</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总结词</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描述金融市场信息效率的理论</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7958" r="17958"/>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效率市场假说认为，金融市场能够迅速、准确地反映所有相关信息，投资者无法通过分析历史数据来获取超额收益。这是因为市场上的信息已经充分反映在价格中，投资者无法通过分析历史数据来预测未来价格变动。</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详细描述</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效率市场假说的实证检验通常采用随机游走模型，即如果市场是有效的，那么过去的价格变动对未来价格没有预测能力。然而，实证结果并不完全支持效率市场假说，因为市场中存在一些异常现象，如过度反应、反应不足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效率市场假说</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总结词：描述投资者如何构建最优资产组合的理论</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详细描述：现代资产组合理论认为，投资者应该将资金分散投资于不同的资产类别和行业，以降低风险并获得更高的回报。该理论由Harry Markowitz于1952年提出，并被广泛应用于投资组合的构建和管理。</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详细描述：现代资产组合理论的核心是均值-方差优化，即投资者应该选择那些预期收益最高且风险最低的资产组合。在实际操作中，投资者需要根据自己的风险承受能力和投资目标，选择合适的资产组合。</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详细描述：现代资产组合理论也存在一些局限性，如假设投资者是理性的、市场是有效的等。此外，该理论也难以解释一些市场异常现象，如动量效应和反转效应等。</a:t>
            </a:r>
          </a:p>
        </p:txBody>
      </p:sp>
      <p:pic>
        <p:nvPicPr>
          <p:cNvPr id="6" name="Picture 6"/>
          <p:cNvPicPr>
            <a:picLocks noChangeAspect="1"/>
          </p:cNvPicPr>
          <p:nvPr/>
        </p:nvPicPr>
        <p:blipFill>
          <a:blip r:embed="rId2">
            <a:alphaModFix/>
          </a:blip>
          <a:srcRect l="16667" r="16667"/>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现代资产组合理论</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969" r="2496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描述风险与预期收益之间关系的理论</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资本资产定价模型认为，资产的预期收益与其风险之间存在正相关关系。该模型由William Sharpe、John Lintner和Jack Treynor等人于20世纪60年代提出，是现代金融理论的重要基石之一。</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资本资产定价模型也存在一些局限性，如假设投资者是理性的、市场是有效的等。此外，该模型也难以解释一些市场异常现象，如套利机会和过度波动等。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资本资产定价模型</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套利定价理论</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总结词：描述无风险套利机会消失后资产价格变动的理论</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详细描述：套利定价理论认为，当市场上存在无风险套利机会时，套利者会迅速行动并消除这些机会。因此，在无套利机会的假设下，资产的预期收益可以由一组因素来解释。该理论由Richard Roll和Stephen Ross等人于20世纪70年代提出。</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套利定价理论认为，资产的预期收益与多个因素有关，这些因素可以解释不同资产之间的风险溢价。该理论提供了一种方法来估计资产的预期收益，并帮助投资者评估不同资产之间的相对价值和潜在收益。</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详细描述：套利定价理论也存在一些局限性，如假设市场上不存在无风险套利机会等。此外，该理论也难以解释一些市场异常现象，如动量效应和反转效应等。</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04</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金融风险管理</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信用风险识别</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通过分析借款人的信用记录、经营状况和财务状况等，识别潜在的信用风险。</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信用风险控制</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采取相应的措施，如制定信用政策、进行信贷审批和风险分散等，以降低信用风险。</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信用风险评估</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对识别出的信用风险进行量化和评估，以便确定风险的大小和可能造成的损失。</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信用风险管理概述</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信用风险管理是金融机构对因借款人或债务人违约而导致的损失进行管理的过程。</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信用风险管理</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https://d.book118.com/677125066004006030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19</vt:i4>
      </vt:variant>
    </vt:vector>
  </HeadingPairs>
  <TitlesOfParts>
    <vt:vector baseType="lpstr" size="2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2024-09-01T10:16:52.032</cp:lastPrinted>
  <dcterms:created xsi:type="dcterms:W3CDTF">2024-09-01T02:16:52Z</dcterms:created>
  <dcterms:modified xsi:type="dcterms:W3CDTF">2024-09-01T02:16:53Z</dcterms:modified>
</cp:coreProperties>
</file>