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9121C-A61D-4A5E-A4A6-CC3A9A00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41315-2D6B-4EDF-A729-C949E7CB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EC711-7138-433D-8477-54609040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2928F-00F2-4733-83CE-39A35FE6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79C81-EB27-4CC9-81D9-A3690618D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9314E-2D52-4C05-83FA-A22EF163D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B69AF-CEC2-42B5-B32A-A9A1727F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E42F0-E247-4953-9F55-C1E5D56A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88315-8995-4DF7-A89A-83E1A04B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0619D-0024-4542-AD74-D1731250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D139E-E6E9-4381-A64D-2371A6CC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612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饲患者居家护理指南\n## 1.鼻饲患者居家护理的基本概念与重要性\n### 1.1鼻饲患者居家护理的定义与目的\n### 1.2鼻饲患者居家护理的重要性及影响\n### 1.3鼻饲患者居家护理的适应症与禁忌症\n## 2.鼻饲患者居家护理的环境与设备要求\n### 2.1鼻饲患者居家护理的环境要求\n### 2.2鼻饲患者居家护理的设备选择与使用\n### 2.3鼻饲患者居家护理的设备清洁与维护\n## 3.鼻饲患者居家护理的护理流程与操作方法\n### 3.1鼻饲患者居家护理的护理流程概述\n### 3.2鼻饲患者居家护理的操作方法与注意事项\n### 3.3鼻饲患者居家护理的护理记录与评估\n## 4.鼻饲患者居家护理的营养支持与饮食管理\n### 4.1鼻饲患者居家护理的营养需求与评估\n### 4.2鼻饲患者居家护理的饮食计划与实施\n### 4.3鼻饲患者居家护理的营养监测与调整\n## 5.鼻饲患者居家护理的并发症预防与处理\n### 5.1鼻饲患者居家护理的并发症概述\n### 5.2鼻饲患者居家护理的并发症预防措施\n### 5.3鼻饲患者居家护理的并发症处理方法与急救措施\n## 6.鼻饲患者居家护理的心理支持与沟通技巧\n### 6.1鼻饲患者居家护理的心理需求与评估\n### 6.2鼻饲患者居家护理的心理支持方法与技巧\n### 6.3鼻饲患者居家护理的沟通技巧与注意事项\n## 7.鼻饲患者居家护理的护理教育与指导\n### 7.1鼻饲患者居家护理的护理教育内容与方法\n### 7.2鼻饲患者居家护理的指导重点与技巧\n### 7.3鼻饲患者居家护理的护理教育效果评估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鼻饲患者居家护理指南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鼻饲患者居家护理的基本概念与重要性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鼻饲患者居家护理是指患者在家庭环境中接受鼻饲营养的护理服务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减轻患者及家庭成员的照顾负担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的提高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目的：确保鼻饲患者在家庭环境中获得安全、有效、舒适的护理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促进患者的心理健康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鼻饲患者居家护理的定义与目的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重要性：鼻饲患者居家护理是住院护理的延续和补充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有助于患者在家庭环境中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降低患者再住院的风险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节省医疗资源和医疗费用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影响：鼻饲患者居家护理对患者及其家庭成员产生积极和深远的影响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减轻家庭成员的照顾负担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增强家庭成员的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照顾技能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鼻饲患者居家护理的重要性及影响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适应症：适用于长期需要鼻饲营养的患者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经口进食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病情不稳定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支持的患者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禁忌症：存在严重并发症或病情不稳定的患者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心功能不全、呼吸衰竭等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生命体征不稳定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消化道出血、胃食管反流等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意识不清、精神障碍等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无法配合护理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鼻饲患者居家护理的适应症与禁忌症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鼻饲患者居家护理的环境与设备要求</a:t>
            </a:r>
            <a:endParaRPr/>
          </a:p>
        </p:txBody>
      </p:sp>
      <p:sp>
        <p:nvSpPr>
          <p:cNvPr id="29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环境要求：确保居家环境安全、舒适、清洁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endParaRPr/>
              </a:p>
            </p:txBody>
          </p:sp>
        </p:grpSp>
        <p:grpSp>
          <p:nvGrpSpPr>
            <p:cNvPr id="30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注意事项：避免患者居住在潮湿、高温、噪音等不良环境中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的床铺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锐器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靠近患者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衣着整洁</a:t>
                </a:r>
                <a:endParaRPr/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鼻饲患者居家护理的环境要求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设备选择：根据患者的病情和需求选择合适的鼻饲设备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的鼻饲管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的鼻饲泵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易消化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口感好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的营养液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使用方法：遵循正确的操作步骤和使用方法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进行插管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：使用鼻饲泵进行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匀速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的灌注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：定期检查鼻饲管是否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鼻饲患者居家护理的设备选择与使用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清洁与维护：定期对鼻饲设备进行清洁和维护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生理盐水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鼻饲泵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：妥善保存，避免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过期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注意事项：保持设备的清洁和完好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避免设备受潮、过热或阳光直射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如发现异常，及时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鼻饲患者居家护理的设备清洁与维护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鼻饲患者居家护理的护理流程与操作方法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鼻饲患者居家护理的护理流程概述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护理流程：评估患者病情、制定护理计划、实施护理措施、监测护理效果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制定个性化的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按照护理计划实施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鼻饲护理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定期监测患者的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生命体征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营养指标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，评估护理效果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鼻饲患者居家护理的操作方法与注意事项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操作方法：遵循正确的操作步骤和方法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进行插管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灌注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：使用鼻饲泵进行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匀速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的灌注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：定期检查鼻饲管是否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注意事项：确保操作的安全和有效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保持操作环境的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如发现异常，及时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护理记录：记录患者的病情、护理措施、护理效果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准确记录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的实施过程和结果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护理评估：定期对患者的护理效果进行评估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分析护理措施的效果和不足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调整护理计划，提高护理效果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鼻饲患者居家护理的护理记录与评估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鼻饲患者居家护理的营养支持与饮食管理</a:t>
            </a:r>
            <a:endParaRPr/>
          </a:p>
        </p:txBody>
      </p:sp>
      <p:sp>
        <p:nvSpPr>
          <p:cNvPr id="4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营养需求：根据患者的病情和营养状况制定营养需求</a:t>
                </a:r>
                <a:endParaRPr/>
              </a:p>
            </p:txBody>
          </p:sp>
          <p:sp>
            <p:nvSpPr>
              <p:cNvPr id="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保证患者的基本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的营养支持</a:t>
                </a:r>
                <a:endParaRPr/>
              </a:p>
            </p:txBody>
          </p:sp>
          <p:sp>
            <p:nvSpPr>
              <p:cNvPr id="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营养评估：定期对患者的营养状况进行评估</a:t>
                </a:r>
                <a:endParaRPr/>
              </a:p>
            </p:txBody>
          </p:sp>
          <p:sp>
            <p:nvSpPr>
              <p:cNvPr id="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分析营养摄入是否满足需求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调整营养计划和营养支持措施</a:t>
                </a:r>
                <a:endParaRPr/>
              </a:p>
            </p:txBody>
          </p:sp>
          <p:sp>
            <p:nvSpPr>
              <p:cNvPr id="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鼻饲患者居家护理的营养需求与评估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https://d.book118.com/677126125005006042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鼻饲患者居家护理指南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2024-09-15T02:27:27.587</cp:lastPrinted>
  <dcterms:created xsi:type="dcterms:W3CDTF">2024-09-14T18:27:27Z</dcterms:created>
  <dcterms:modified xsi:type="dcterms:W3CDTF">2024-09-14T18:27:29Z</dcterms:modified>
</cp:coreProperties>
</file>