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A5518-C270-4A1D-9AE5-DA755F52A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DA4E1-774C-44AD-844C-E9866299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77858-93E3-46DA-A3FB-63FF53012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B07FE-ED4B-4F77-B1E5-DD839B70E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F2C1B-E09B-4E06-A68C-886DDEE89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0BF0E-2E8B-489B-8DDE-389B4896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E0B9C-BBFD-44DC-B0A7-2F3B5A8D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339C8-FB5E-4007-8C3D-ED35A4847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903B5-E685-4487-8C86-47C449175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0ED6B-1E89-4750-90CD-5EBC0E635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41401-CB24-4675-8D3B-C7C8F9D8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102012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预防违法 职务犯罪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职务犯罪是指国家机关、国有企事业单位、人民团体及其工作人员利用职务上的权力，实施违反职务行为、刑法规定应受刑罚处罚的行为。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职务犯罪通常涉及贪污、受贿、滥用职权、玩忽职守等行为，这些行为严重损害了公共利益和公信力。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指国家工作人员利用职务上的便利，侵吞、窃取、骗取或者以其他手段非法占有公共财物的行为。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贪污罪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指国家工作人员利用职务上的便利，索取他人财物，或者非法收受他人财物，为他人谋取利益的行为。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受贿罪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指国家工作人员滥用职权，致使公共财产、国家和人民利益遭受重大损失的行为。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滥用职权罪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指国家工作人员玩忽职守，致使公共财产、国家和人民利益遭受重大损失的行为。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玩忽职守罪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损害公共利益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破坏公信力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影响经济发展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危害社会稳定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870" r="118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058" r="305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职务犯罪直接侵害了国家和公共财产权益，导致公共资源流失，破坏了社会公平正义。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职务犯罪严重损害了政府和企事业单位的形象，破坏了公众对政府和企事业单位的信任。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职务犯罪破坏了市场经济的公平竞争环境，阻碍了经济发展和社会进步。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职务犯罪往往与权力寻租、黑恶势力等相互勾结，严重危害社会稳定和安全。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职务犯罪的原因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90" r="29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部分公职人员缺乏正确的道德观念，容易受到个人私欲的驱使，从而走上违法犯罪的道路。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道德观念淡薄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对法律法规缺乏了解和敬畏，容易在工作中忽视法律规定，导致违法犯罪行为的发生。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法制意识薄弱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社会风气影响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不良的社会风气，如拜金主义、享乐主义等，容易诱导公职人员产生违法犯罪的想法。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部分地区或文化中存在的特有观念或习惯，可能促使公职人员违法犯罪。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5" r="23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监督机制的缺陷或不足，可能导致公职人员利用职权进行违法犯罪活动。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如果公职人员的选拔任用制度存在漏洞，可能会导致不具备良好素质的人员进入公职队伍，增加违法犯罪的风险。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选拔任用制度不健全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监督机制不完善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https://d.book118.com/677131020123006042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2024-09-16T01:38:58.095</cp:lastPrinted>
  <dcterms:created xsi:type="dcterms:W3CDTF">2024-09-15T17:38:58Z</dcterms:created>
  <dcterms:modified xsi:type="dcterms:W3CDTF">2024-09-15T17:38:59Z</dcterms:modified>
</cp:coreProperties>
</file>