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3712B-ECC1-4925-8460-5F9AA68F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79665-E29A-4700-90DE-3BDE2BB6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E6AD3-5C3B-49E5-B833-D8DF6E76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7E176-41F6-4534-B251-1B2165B46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01FAF-5E77-4F12-80B4-8F7AF761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AC746-9AA5-44DE-B019-6B24F30C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1166B-2160-400F-934A-18BA3D88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9159-4B2F-4EE1-943D-397DB434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4BF10-26AC-4B57-8B0B-E4D3B0A7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E4B7-6D5B-4B96-B4DA-E601ECBA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3E0C1-3DE8-41A3-A45A-F97E0B07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2020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有效使用办公软件的技巧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文字处理软件使用技巧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电子表格软件使用技巧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演示文稿软件使用技巧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协同办公与在线协作工具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信息安全与隐私保护策略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办公软件定义及功能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32" r="173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提供强大的文字编辑、排版、打印等功能，如Microsoft Word。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用于数据计算、分析、可视化等，如Microsoft Excel。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创建动态、交互式的演示文稿，如Microsoft PowerPoint。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高效、便捷地处理电子邮件，如Microsoft Outlook。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通过宏、模板等功能实现重复性任务的自动化。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支持多人同时在线编辑和共享文档，提高工作效率。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支持在手机、平板等移动设备上使用，实现随时随地办公。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提高工作效率与便捷性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适用范围广泛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日常办公文档处理、数据分析、邮件管理等。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课件制作、学生作业管理、成绩统计等。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论文写作、数据可视化、学术交流等。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个人日记、家庭理财、旅行计划等。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企业办公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教育领域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学术研究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文字处理软件使用技巧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Word文档编辑与排版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熟练掌握常用快捷键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如Ctrl+C（复制）、Ctrl+V（粘贴）、Ctrl+B（加粗）等，提高编辑效率。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使用样式进行排版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通过定义和应用样式，可以快速统一文档的格式，如标题、正文、引用等。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利用分栏功能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对于需要分栏排版的文档，可以使用Word的分栏功能，轻松实现多栏布局。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掌握插入图片的方法，以及调整图片大小、位置、环绕方式等技巧，实现图文混排。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插入与编辑图片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学会创建表格、调整行高列宽、合并单元格等操作，满足各种表格制作需求。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制作与编辑表格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Word提供多种图表类型，可以根据需要选择合适的图表来展示数据。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图文混排与表格制作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在打印前使用打印预览功能，检查文档格式和排版是否合适，避免浪费纸张和墨水。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打印预览与调整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根据需要设置打印参数，如纸张大小、打印方向、页边距等，确保打印效果符合预期。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设置打印参数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对于需要批量打印的文档，可以使用Word的批量打印功能，一次性完成多个文档的打印任务。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批量打印与输出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高效打印与输出设置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电子表格软件使用技巧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数据有效性验证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通过设置数据有效性规则，可以限制单元格中输入的内容，确保数据的准确性和一致性。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快速录入数据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使用Excel的自动填充功能，可以快速录入连续的数据或相同的数据。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利用条件格式功能，可以根据设定的条件自动改变单元格的格式，使得数据更加直观和易于理解。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Excel数据录入与整理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掌握Excel中的常用函数，如SUM、AVERAGE、MAX、MIN等，可以方便地进行数据的计算和分析。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常用函数应用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学习和使用Excel中的高级函数，如IF、COUNTIF、VLOOKUP等，可以实现更复杂的数据处理和分析需求。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高级函数应用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利用Excel提供的数据分析工具包，可以进行数据的描述性统计、假设检验、回归分析等，深入挖掘数据背后的信息。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公式函数应用及数据分析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图表美化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运用颜色、字体、背景等设计元素，提升图表的视觉效果和吸引力。同时，注意保持图表的简洁和易读性。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根据数据的特点和展示需求，选择合适的图表类型，如柱状图、折线图、饼图等。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图表元素设置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通过调整图表的标题、坐标轴、图例等元素，使得图表更加清晰和易于理解。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图表制作与展示优化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演示文稿软件使用技巧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https://d.book118.com/677132020161006042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2024-09-16T10:45:14.202</cp:lastPrinted>
  <dcterms:created xsi:type="dcterms:W3CDTF">2024-09-16T02:45:14Z</dcterms:created>
  <dcterms:modified xsi:type="dcterms:W3CDTF">2024-09-16T02:45:16Z</dcterms:modified>
</cp:coreProperties>
</file>